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FB2F-8CA0-43C5-B65F-BFC60D7C50CC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220F3-E659-4D14-B1F6-599029E3D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174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 altLang="en-US" smtClean="0"/>
              <a:t>Answer:C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612A6F-1643-46F8-9BF0-B541A20AC710}" type="slidenum">
              <a:rPr lang="en-IN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I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3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 altLang="en-US" smtClean="0"/>
              <a:t>Answer:C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612A6F-1643-46F8-9BF0-B541A20AC710}" type="slidenum">
              <a:rPr lang="en-IN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I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1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 altLang="en-US" smtClean="0"/>
              <a:t>Ans:c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243CB5-ADB9-4648-BDDC-9E87E57ECAAF}" type="slidenum">
              <a:rPr lang="en-IN" altLang="en-US" smtClean="0"/>
              <a:pPr/>
              <a:t>54</a:t>
            </a:fld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106912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 altLang="en-US" smtClean="0"/>
              <a:t>Ans:c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243CB5-ADB9-4648-BDDC-9E87E57ECAAF}" type="slidenum">
              <a:rPr lang="en-IN" altLang="en-US" smtClean="0"/>
              <a:pPr/>
              <a:t>55</a:t>
            </a:fld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223681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N" altLang="en-US" smtClean="0"/>
              <a:t>Ans:Hi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B9E3E6-0502-419B-A5BD-0685FB98F26D}" type="slidenum">
              <a:rPr lang="en-IN" altLang="en-US" smtClean="0"/>
              <a:pPr/>
              <a:t>56</a:t>
            </a:fld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409474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N" altLang="en-US" smtClean="0"/>
              <a:t>Ans:Hi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B9E3E6-0502-419B-A5BD-0685FB98F26D}" type="slidenum">
              <a:rPr lang="en-IN" altLang="en-US" smtClean="0"/>
              <a:pPr/>
              <a:t>57</a:t>
            </a:fld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46103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63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87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14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203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59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12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229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5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032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110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61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C236-9B96-442F-80BC-306E72040F33}" type="datetimeFigureOut">
              <a:rPr lang="en-IN" smtClean="0"/>
              <a:t>25-04-2021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69C9-4B4C-4281-8208-E1F4C71647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6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Practice MCQs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/>
              <a:t>Session-1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281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Q5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64" y="1690688"/>
            <a:ext cx="7970520" cy="3025140"/>
          </a:xfrm>
        </p:spPr>
      </p:pic>
    </p:spTree>
    <p:extLst>
      <p:ext uri="{BB962C8B-B14F-4D97-AF65-F5344CB8AC3E}">
        <p14:creationId xmlns:p14="http://schemas.microsoft.com/office/powerpoint/2010/main" val="5944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Q5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64" y="1690688"/>
            <a:ext cx="7970520" cy="3025140"/>
          </a:xfrm>
        </p:spPr>
      </p:pic>
      <p:sp>
        <p:nvSpPr>
          <p:cNvPr id="3" name="TextBox 2"/>
          <p:cNvSpPr txBox="1"/>
          <p:nvPr/>
        </p:nvSpPr>
        <p:spPr>
          <a:xfrm>
            <a:off x="1963271" y="498885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645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Q6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7624"/>
            <a:ext cx="10515600" cy="2907339"/>
          </a:xfrm>
        </p:spPr>
      </p:pic>
    </p:spTree>
    <p:extLst>
      <p:ext uri="{BB962C8B-B14F-4D97-AF65-F5344CB8AC3E}">
        <p14:creationId xmlns:p14="http://schemas.microsoft.com/office/powerpoint/2010/main" val="319599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Q6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7624"/>
            <a:ext cx="10515600" cy="2907339"/>
          </a:xfrm>
        </p:spPr>
      </p:pic>
      <p:sp>
        <p:nvSpPr>
          <p:cNvPr id="3" name="TextBox 2"/>
          <p:cNvSpPr txBox="1"/>
          <p:nvPr/>
        </p:nvSpPr>
        <p:spPr>
          <a:xfrm>
            <a:off x="1492624" y="5782235"/>
            <a:ext cx="40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74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Q7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9" y="1690688"/>
            <a:ext cx="7536180" cy="3192780"/>
          </a:xfrm>
        </p:spPr>
      </p:pic>
    </p:spTree>
    <p:extLst>
      <p:ext uri="{BB962C8B-B14F-4D97-AF65-F5344CB8AC3E}">
        <p14:creationId xmlns:p14="http://schemas.microsoft.com/office/powerpoint/2010/main" val="365608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Q7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9" y="1690688"/>
            <a:ext cx="7536180" cy="3192780"/>
          </a:xfrm>
        </p:spPr>
      </p:pic>
      <p:sp>
        <p:nvSpPr>
          <p:cNvPr id="3" name="TextBox 2"/>
          <p:cNvSpPr txBox="1"/>
          <p:nvPr/>
        </p:nvSpPr>
        <p:spPr>
          <a:xfrm>
            <a:off x="1815353" y="5540188"/>
            <a:ext cx="352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417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Q8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04" y="1817492"/>
            <a:ext cx="7787640" cy="2834640"/>
          </a:xfrm>
        </p:spPr>
      </p:pic>
    </p:spTree>
    <p:extLst>
      <p:ext uri="{BB962C8B-B14F-4D97-AF65-F5344CB8AC3E}">
        <p14:creationId xmlns:p14="http://schemas.microsoft.com/office/powerpoint/2010/main" val="350011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Q8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04" y="1817492"/>
            <a:ext cx="7787640" cy="2834640"/>
          </a:xfrm>
        </p:spPr>
      </p:pic>
      <p:sp>
        <p:nvSpPr>
          <p:cNvPr id="3" name="TextBox 2"/>
          <p:cNvSpPr txBox="1"/>
          <p:nvPr/>
        </p:nvSpPr>
        <p:spPr>
          <a:xfrm>
            <a:off x="1842247" y="5042647"/>
            <a:ext cx="278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180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Q9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2" y="1290918"/>
            <a:ext cx="7214400" cy="4886045"/>
          </a:xfrm>
        </p:spPr>
      </p:pic>
    </p:spTree>
    <p:extLst>
      <p:ext uri="{BB962C8B-B14F-4D97-AF65-F5344CB8AC3E}">
        <p14:creationId xmlns:p14="http://schemas.microsoft.com/office/powerpoint/2010/main" val="28937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Q9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2" y="1290918"/>
            <a:ext cx="7214400" cy="4886045"/>
          </a:xfrm>
        </p:spPr>
      </p:pic>
      <p:sp>
        <p:nvSpPr>
          <p:cNvPr id="3" name="TextBox 2"/>
          <p:cNvSpPr txBox="1"/>
          <p:nvPr/>
        </p:nvSpPr>
        <p:spPr>
          <a:xfrm>
            <a:off x="9601200" y="326763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36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054340" cy="3337560"/>
          </a:xfrm>
        </p:spPr>
      </p:pic>
    </p:spTree>
    <p:extLst>
      <p:ext uri="{BB962C8B-B14F-4D97-AF65-F5344CB8AC3E}">
        <p14:creationId xmlns:p14="http://schemas.microsoft.com/office/powerpoint/2010/main" val="1778174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Q10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" y="1932464"/>
            <a:ext cx="9555480" cy="2766060"/>
          </a:xfrm>
        </p:spPr>
      </p:pic>
    </p:spTree>
    <p:extLst>
      <p:ext uri="{BB962C8B-B14F-4D97-AF65-F5344CB8AC3E}">
        <p14:creationId xmlns:p14="http://schemas.microsoft.com/office/powerpoint/2010/main" val="2936703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Q10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" y="1932464"/>
            <a:ext cx="9555480" cy="2766060"/>
          </a:xfrm>
        </p:spPr>
      </p:pic>
      <p:sp>
        <p:nvSpPr>
          <p:cNvPr id="3" name="TextBox 2"/>
          <p:cNvSpPr txBox="1"/>
          <p:nvPr/>
        </p:nvSpPr>
        <p:spPr>
          <a:xfrm>
            <a:off x="2326341" y="5150224"/>
            <a:ext cx="325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4434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Q11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3" y="1223682"/>
            <a:ext cx="7289746" cy="4953281"/>
          </a:xfrm>
        </p:spPr>
      </p:pic>
    </p:spTree>
    <p:extLst>
      <p:ext uri="{BB962C8B-B14F-4D97-AF65-F5344CB8AC3E}">
        <p14:creationId xmlns:p14="http://schemas.microsoft.com/office/powerpoint/2010/main" val="2098751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Q11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3" y="1223682"/>
            <a:ext cx="7289746" cy="4953281"/>
          </a:xfrm>
        </p:spPr>
      </p:pic>
      <p:sp>
        <p:nvSpPr>
          <p:cNvPr id="3" name="TextBox 2"/>
          <p:cNvSpPr txBox="1"/>
          <p:nvPr/>
        </p:nvSpPr>
        <p:spPr>
          <a:xfrm>
            <a:off x="9332259" y="2850776"/>
            <a:ext cx="202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855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Q12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5157"/>
            <a:ext cx="6736080" cy="3573780"/>
          </a:xfrm>
        </p:spPr>
      </p:pic>
    </p:spTree>
    <p:extLst>
      <p:ext uri="{BB962C8B-B14F-4D97-AF65-F5344CB8AC3E}">
        <p14:creationId xmlns:p14="http://schemas.microsoft.com/office/powerpoint/2010/main" val="112393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Q12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5157"/>
            <a:ext cx="6736080" cy="3573780"/>
          </a:xfrm>
        </p:spPr>
      </p:pic>
      <p:sp>
        <p:nvSpPr>
          <p:cNvPr id="3" name="TextBox 2"/>
          <p:cNvSpPr txBox="1"/>
          <p:nvPr/>
        </p:nvSpPr>
        <p:spPr>
          <a:xfrm>
            <a:off x="8659906" y="2944906"/>
            <a:ext cx="196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9020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Q13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9263"/>
            <a:ext cx="7741920" cy="3726180"/>
          </a:xfrm>
        </p:spPr>
      </p:pic>
    </p:spTree>
    <p:extLst>
      <p:ext uri="{BB962C8B-B14F-4D97-AF65-F5344CB8AC3E}">
        <p14:creationId xmlns:p14="http://schemas.microsoft.com/office/powerpoint/2010/main" val="1740652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Q13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9263"/>
            <a:ext cx="7741920" cy="3726180"/>
          </a:xfrm>
        </p:spPr>
      </p:pic>
      <p:sp>
        <p:nvSpPr>
          <p:cNvPr id="3" name="TextBox 2"/>
          <p:cNvSpPr txBox="1"/>
          <p:nvPr/>
        </p:nvSpPr>
        <p:spPr>
          <a:xfrm>
            <a:off x="9103659" y="3375212"/>
            <a:ext cx="18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8697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Q14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1690688"/>
            <a:ext cx="7799294" cy="3823176"/>
          </a:xfrm>
        </p:spPr>
      </p:pic>
    </p:spTree>
    <p:extLst>
      <p:ext uri="{BB962C8B-B14F-4D97-AF65-F5344CB8AC3E}">
        <p14:creationId xmlns:p14="http://schemas.microsoft.com/office/powerpoint/2010/main" val="59540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Q14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1690688"/>
            <a:ext cx="7799294" cy="3823176"/>
          </a:xfrm>
        </p:spPr>
      </p:pic>
      <p:sp>
        <p:nvSpPr>
          <p:cNvPr id="3" name="TextBox 2"/>
          <p:cNvSpPr txBox="1"/>
          <p:nvPr/>
        </p:nvSpPr>
        <p:spPr>
          <a:xfrm>
            <a:off x="9157447" y="3321424"/>
            <a:ext cx="162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596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054340" cy="3337560"/>
          </a:xfrm>
        </p:spPr>
      </p:pic>
      <p:sp>
        <p:nvSpPr>
          <p:cNvPr id="3" name="TextBox 2"/>
          <p:cNvSpPr txBox="1"/>
          <p:nvPr/>
        </p:nvSpPr>
        <p:spPr>
          <a:xfrm>
            <a:off x="1237129" y="5876365"/>
            <a:ext cx="125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7941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Q15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44" y="1453300"/>
            <a:ext cx="8442960" cy="3939540"/>
          </a:xfrm>
        </p:spPr>
      </p:pic>
    </p:spTree>
    <p:extLst>
      <p:ext uri="{BB962C8B-B14F-4D97-AF65-F5344CB8AC3E}">
        <p14:creationId xmlns:p14="http://schemas.microsoft.com/office/powerpoint/2010/main" val="2478734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Q15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44" y="1453300"/>
            <a:ext cx="8442960" cy="3939540"/>
          </a:xfrm>
        </p:spPr>
      </p:pic>
      <p:sp>
        <p:nvSpPr>
          <p:cNvPr id="3" name="TextBox 2"/>
          <p:cNvSpPr txBox="1"/>
          <p:nvPr/>
        </p:nvSpPr>
        <p:spPr>
          <a:xfrm>
            <a:off x="3052482" y="5688106"/>
            <a:ext cx="37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3431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Q16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8" y="1287743"/>
            <a:ext cx="7099872" cy="4351338"/>
          </a:xfrm>
        </p:spPr>
      </p:pic>
    </p:spTree>
    <p:extLst>
      <p:ext uri="{BB962C8B-B14F-4D97-AF65-F5344CB8AC3E}">
        <p14:creationId xmlns:p14="http://schemas.microsoft.com/office/powerpoint/2010/main" val="192623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Q16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8" y="1314636"/>
            <a:ext cx="7099872" cy="4351338"/>
          </a:xfrm>
        </p:spPr>
      </p:pic>
      <p:sp>
        <p:nvSpPr>
          <p:cNvPr id="3" name="TextBox 2"/>
          <p:cNvSpPr txBox="1"/>
          <p:nvPr/>
        </p:nvSpPr>
        <p:spPr>
          <a:xfrm>
            <a:off x="7933765" y="1690688"/>
            <a:ext cx="309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1933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Q17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3" y="1435660"/>
            <a:ext cx="6780131" cy="4351338"/>
          </a:xfrm>
        </p:spPr>
      </p:pic>
    </p:spTree>
    <p:extLst>
      <p:ext uri="{BB962C8B-B14F-4D97-AF65-F5344CB8AC3E}">
        <p14:creationId xmlns:p14="http://schemas.microsoft.com/office/powerpoint/2010/main" val="4017551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Q17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3" y="1435660"/>
            <a:ext cx="6780131" cy="4351338"/>
          </a:xfrm>
        </p:spPr>
      </p:pic>
      <p:sp>
        <p:nvSpPr>
          <p:cNvPr id="3" name="TextBox 2"/>
          <p:cNvSpPr txBox="1"/>
          <p:nvPr/>
        </p:nvSpPr>
        <p:spPr>
          <a:xfrm>
            <a:off x="8081682" y="1690688"/>
            <a:ext cx="246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9671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931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Q18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7506"/>
            <a:ext cx="10515600" cy="52894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dirty="0"/>
              <a:t>public class </a:t>
            </a:r>
            <a:r>
              <a:rPr lang="en-IN" dirty="0" smtClean="0"/>
              <a:t>Task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{</a:t>
            </a:r>
          </a:p>
          <a:p>
            <a:pPr marL="0" indent="0">
              <a:buNone/>
            </a:pPr>
            <a:r>
              <a:rPr lang="en-IN" dirty="0"/>
              <a:t>	public static void main(String[] </a:t>
            </a:r>
            <a:r>
              <a:rPr lang="en-IN" dirty="0" err="1"/>
              <a:t>args</a:t>
            </a:r>
            <a:r>
              <a:rPr lang="en-IN" dirty="0"/>
              <a:t>) {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int</a:t>
            </a:r>
            <a:r>
              <a:rPr lang="en-IN" dirty="0"/>
              <a:t> x=5,y=1;</a:t>
            </a:r>
          </a:p>
          <a:p>
            <a:pPr marL="0" indent="0">
              <a:buNone/>
            </a:pPr>
            <a:r>
              <a:rPr lang="en-IN" dirty="0"/>
              <a:t>		if(x++&gt;5)</a:t>
            </a:r>
          </a:p>
          <a:p>
            <a:pPr marL="0" indent="0">
              <a:buNone/>
            </a:pPr>
            <a:r>
              <a:rPr lang="en-IN" dirty="0"/>
              <a:t>		{</a:t>
            </a:r>
          </a:p>
          <a:p>
            <a:pPr marL="0" indent="0">
              <a:buNone/>
            </a:pPr>
            <a:r>
              <a:rPr lang="en-IN" dirty="0"/>
              <a:t>		    if(y&lt;2)</a:t>
            </a:r>
          </a:p>
          <a:p>
            <a:pPr marL="0" indent="0">
              <a:buNone/>
            </a:pPr>
            <a:r>
              <a:rPr lang="en-IN" dirty="0"/>
              <a:t>		    </a:t>
            </a:r>
            <a:r>
              <a:rPr lang="en-IN" dirty="0" err="1"/>
              <a:t>System.out.println</a:t>
            </a:r>
            <a:r>
              <a:rPr lang="en-IN" dirty="0"/>
              <a:t>("Hi");</a:t>
            </a:r>
          </a:p>
          <a:p>
            <a:pPr marL="0" indent="0">
              <a:buNone/>
            </a:pPr>
            <a:r>
              <a:rPr lang="en-IN" dirty="0"/>
              <a:t>		    else</a:t>
            </a:r>
          </a:p>
          <a:p>
            <a:pPr marL="0" indent="0">
              <a:buNone/>
            </a:pPr>
            <a:r>
              <a:rPr lang="en-IN" dirty="0"/>
              <a:t>		    </a:t>
            </a:r>
            <a:r>
              <a:rPr lang="en-IN" dirty="0" err="1"/>
              <a:t>System.out.println</a:t>
            </a:r>
            <a:r>
              <a:rPr lang="en-IN" dirty="0"/>
              <a:t>("Bye");</a:t>
            </a:r>
          </a:p>
          <a:p>
            <a:pPr marL="0" indent="0">
              <a:buNone/>
            </a:pPr>
            <a:r>
              <a:rPr lang="en-IN" dirty="0"/>
              <a:t>		}</a:t>
            </a:r>
          </a:p>
          <a:p>
            <a:pPr marL="0" indent="0">
              <a:buNone/>
            </a:pPr>
            <a:r>
              <a:rPr lang="en-IN" dirty="0"/>
              <a:t>		else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System.out.println</a:t>
            </a:r>
            <a:r>
              <a:rPr lang="en-IN" dirty="0"/>
              <a:t>(x);</a:t>
            </a:r>
          </a:p>
          <a:p>
            <a:pPr marL="0" indent="0">
              <a:buNone/>
            </a:pPr>
            <a:r>
              <a:rPr lang="en-IN" dirty="0"/>
              <a:t>	}</a:t>
            </a:r>
          </a:p>
          <a:p>
            <a:pPr marL="0" indent="0">
              <a:buNone/>
            </a:pPr>
            <a:r>
              <a:rPr lang="en-IN" dirty="0" smtClean="0"/>
              <a:t>}</a:t>
            </a:r>
          </a:p>
          <a:p>
            <a:pPr marL="0" indent="0">
              <a:buNone/>
            </a:pPr>
            <a:r>
              <a:rPr lang="en-IN" dirty="0" smtClean="0"/>
              <a:t>A.  6      B. Hi     C. Bye      D. 5       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0769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931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Q18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7506"/>
            <a:ext cx="10515600" cy="52894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dirty="0"/>
              <a:t>public class </a:t>
            </a:r>
            <a:r>
              <a:rPr lang="en-IN" dirty="0" smtClean="0"/>
              <a:t>Task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{</a:t>
            </a:r>
          </a:p>
          <a:p>
            <a:pPr marL="0" indent="0">
              <a:buNone/>
            </a:pPr>
            <a:r>
              <a:rPr lang="en-IN" dirty="0"/>
              <a:t>	public static void main(String[] </a:t>
            </a:r>
            <a:r>
              <a:rPr lang="en-IN" dirty="0" err="1"/>
              <a:t>args</a:t>
            </a:r>
            <a:r>
              <a:rPr lang="en-IN" dirty="0"/>
              <a:t>) {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int</a:t>
            </a:r>
            <a:r>
              <a:rPr lang="en-IN" dirty="0"/>
              <a:t> x=5,y=1;</a:t>
            </a:r>
          </a:p>
          <a:p>
            <a:pPr marL="0" indent="0">
              <a:buNone/>
            </a:pPr>
            <a:r>
              <a:rPr lang="en-IN" dirty="0"/>
              <a:t>		if(x++&gt;5)</a:t>
            </a:r>
          </a:p>
          <a:p>
            <a:pPr marL="0" indent="0">
              <a:buNone/>
            </a:pPr>
            <a:r>
              <a:rPr lang="en-IN" dirty="0"/>
              <a:t>		{</a:t>
            </a:r>
          </a:p>
          <a:p>
            <a:pPr marL="0" indent="0">
              <a:buNone/>
            </a:pPr>
            <a:r>
              <a:rPr lang="en-IN" dirty="0"/>
              <a:t>		    if(y&lt;2)</a:t>
            </a:r>
          </a:p>
          <a:p>
            <a:pPr marL="0" indent="0">
              <a:buNone/>
            </a:pPr>
            <a:r>
              <a:rPr lang="en-IN" dirty="0"/>
              <a:t>		    </a:t>
            </a:r>
            <a:r>
              <a:rPr lang="en-IN" dirty="0" err="1"/>
              <a:t>System.out.println</a:t>
            </a:r>
            <a:r>
              <a:rPr lang="en-IN" dirty="0"/>
              <a:t>("Hi");</a:t>
            </a:r>
          </a:p>
          <a:p>
            <a:pPr marL="0" indent="0">
              <a:buNone/>
            </a:pPr>
            <a:r>
              <a:rPr lang="en-IN" dirty="0"/>
              <a:t>		    else</a:t>
            </a:r>
          </a:p>
          <a:p>
            <a:pPr marL="0" indent="0">
              <a:buNone/>
            </a:pPr>
            <a:r>
              <a:rPr lang="en-IN" dirty="0"/>
              <a:t>		    </a:t>
            </a:r>
            <a:r>
              <a:rPr lang="en-IN" dirty="0" err="1"/>
              <a:t>System.out.println</a:t>
            </a:r>
            <a:r>
              <a:rPr lang="en-IN" dirty="0"/>
              <a:t>("Bye");</a:t>
            </a:r>
          </a:p>
          <a:p>
            <a:pPr marL="0" indent="0">
              <a:buNone/>
            </a:pPr>
            <a:r>
              <a:rPr lang="en-IN" dirty="0"/>
              <a:t>		}</a:t>
            </a:r>
          </a:p>
          <a:p>
            <a:pPr marL="0" indent="0">
              <a:buNone/>
            </a:pPr>
            <a:r>
              <a:rPr lang="en-IN" dirty="0"/>
              <a:t>		else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System.out.println</a:t>
            </a:r>
            <a:r>
              <a:rPr lang="en-IN" dirty="0"/>
              <a:t>(x);</a:t>
            </a:r>
          </a:p>
          <a:p>
            <a:pPr marL="0" indent="0">
              <a:buNone/>
            </a:pPr>
            <a:r>
              <a:rPr lang="en-IN" dirty="0"/>
              <a:t>	}</a:t>
            </a:r>
          </a:p>
          <a:p>
            <a:pPr marL="0" indent="0">
              <a:buNone/>
            </a:pPr>
            <a:r>
              <a:rPr lang="en-IN" dirty="0" smtClean="0"/>
              <a:t>}</a:t>
            </a:r>
          </a:p>
          <a:p>
            <a:pPr marL="0" indent="0">
              <a:buNone/>
            </a:pPr>
            <a:r>
              <a:rPr lang="en-IN" b="1" dirty="0" smtClean="0"/>
              <a:t>A.  6      </a:t>
            </a:r>
            <a:r>
              <a:rPr lang="en-IN" dirty="0" smtClean="0"/>
              <a:t>B. Hi     C. Bye      D. 5       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8559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314"/>
            <a:ext cx="10515600" cy="13241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Q19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4436"/>
            <a:ext cx="10515600" cy="56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public </a:t>
            </a:r>
            <a:r>
              <a:rPr lang="en-IN" dirty="0" smtClean="0"/>
              <a:t>class Task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{</a:t>
            </a:r>
          </a:p>
          <a:p>
            <a:pPr marL="0" indent="0">
              <a:buNone/>
            </a:pPr>
            <a:r>
              <a:rPr lang="en-IN" dirty="0"/>
              <a:t>	public static void main(String[] </a:t>
            </a:r>
            <a:r>
              <a:rPr lang="en-IN" dirty="0" err="1"/>
              <a:t>args</a:t>
            </a:r>
            <a:r>
              <a:rPr lang="en-IN" dirty="0"/>
              <a:t>) {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int</a:t>
            </a:r>
            <a:r>
              <a:rPr lang="en-IN" dirty="0"/>
              <a:t> x=5,y=1;</a:t>
            </a:r>
          </a:p>
          <a:p>
            <a:pPr marL="0" indent="0">
              <a:buNone/>
            </a:pPr>
            <a:r>
              <a:rPr lang="en-IN" dirty="0"/>
              <a:t>		if(++x&gt;5)</a:t>
            </a:r>
          </a:p>
          <a:p>
            <a:pPr marL="0" indent="0">
              <a:buNone/>
            </a:pPr>
            <a:r>
              <a:rPr lang="en-IN" dirty="0"/>
              <a:t>		if(++y&lt;2)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System.out.println</a:t>
            </a:r>
            <a:r>
              <a:rPr lang="en-IN" dirty="0"/>
              <a:t>("Hi");</a:t>
            </a:r>
          </a:p>
          <a:p>
            <a:pPr marL="0" indent="0">
              <a:buNone/>
            </a:pPr>
            <a:r>
              <a:rPr lang="en-IN" dirty="0"/>
              <a:t>		else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System.out.println</a:t>
            </a:r>
            <a:r>
              <a:rPr lang="en-IN" dirty="0"/>
              <a:t>("Bye");</a:t>
            </a:r>
          </a:p>
          <a:p>
            <a:pPr marL="0" indent="0">
              <a:buNone/>
            </a:pPr>
            <a:r>
              <a:rPr lang="en-IN" dirty="0"/>
              <a:t>		else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System.out.println</a:t>
            </a:r>
            <a:r>
              <a:rPr lang="en-IN" dirty="0"/>
              <a:t>("Hello");</a:t>
            </a:r>
          </a:p>
          <a:p>
            <a:pPr marL="0" indent="0">
              <a:buNone/>
            </a:pPr>
            <a:r>
              <a:rPr lang="en-IN" dirty="0"/>
              <a:t>	}</a:t>
            </a:r>
          </a:p>
          <a:p>
            <a:pPr marL="0" indent="0">
              <a:buNone/>
            </a:pPr>
            <a:r>
              <a:rPr lang="en-IN" dirty="0" smtClean="0"/>
              <a:t>}</a:t>
            </a:r>
          </a:p>
          <a:p>
            <a:pPr marL="0" indent="0">
              <a:buNone/>
            </a:pPr>
            <a:r>
              <a:rPr lang="en-IN" dirty="0" smtClean="0"/>
              <a:t>A. Hi   B. Bye  C. Hello  D. Blank Output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6821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314"/>
            <a:ext cx="10515600" cy="13241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Q19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4436"/>
            <a:ext cx="10515600" cy="56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public </a:t>
            </a:r>
            <a:r>
              <a:rPr lang="en-IN" dirty="0" smtClean="0"/>
              <a:t>class Task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{</a:t>
            </a:r>
          </a:p>
          <a:p>
            <a:pPr marL="0" indent="0">
              <a:buNone/>
            </a:pPr>
            <a:r>
              <a:rPr lang="en-IN" dirty="0"/>
              <a:t>	public static void main(String[] </a:t>
            </a:r>
            <a:r>
              <a:rPr lang="en-IN" dirty="0" err="1"/>
              <a:t>args</a:t>
            </a:r>
            <a:r>
              <a:rPr lang="en-IN" dirty="0"/>
              <a:t>) {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int</a:t>
            </a:r>
            <a:r>
              <a:rPr lang="en-IN" dirty="0"/>
              <a:t> x=5,y=1;</a:t>
            </a:r>
          </a:p>
          <a:p>
            <a:pPr marL="0" indent="0">
              <a:buNone/>
            </a:pPr>
            <a:r>
              <a:rPr lang="en-IN" dirty="0"/>
              <a:t>		if(++x&gt;5)</a:t>
            </a:r>
          </a:p>
          <a:p>
            <a:pPr marL="0" indent="0">
              <a:buNone/>
            </a:pPr>
            <a:r>
              <a:rPr lang="en-IN" dirty="0"/>
              <a:t>		if(++y&lt;2)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System.out.println</a:t>
            </a:r>
            <a:r>
              <a:rPr lang="en-IN" dirty="0"/>
              <a:t>("Hi");</a:t>
            </a:r>
          </a:p>
          <a:p>
            <a:pPr marL="0" indent="0">
              <a:buNone/>
            </a:pPr>
            <a:r>
              <a:rPr lang="en-IN" dirty="0"/>
              <a:t>		else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System.out.println</a:t>
            </a:r>
            <a:r>
              <a:rPr lang="en-IN" dirty="0"/>
              <a:t>("Bye");</a:t>
            </a:r>
          </a:p>
          <a:p>
            <a:pPr marL="0" indent="0">
              <a:buNone/>
            </a:pPr>
            <a:r>
              <a:rPr lang="en-IN" dirty="0"/>
              <a:t>		else</a:t>
            </a:r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err="1"/>
              <a:t>System.out.println</a:t>
            </a:r>
            <a:r>
              <a:rPr lang="en-IN" dirty="0"/>
              <a:t>("Hello");</a:t>
            </a:r>
          </a:p>
          <a:p>
            <a:pPr marL="0" indent="0">
              <a:buNone/>
            </a:pPr>
            <a:r>
              <a:rPr lang="en-IN" dirty="0"/>
              <a:t>	}</a:t>
            </a:r>
          </a:p>
          <a:p>
            <a:pPr marL="0" indent="0">
              <a:buNone/>
            </a:pPr>
            <a:r>
              <a:rPr lang="en-IN" dirty="0" smtClean="0"/>
              <a:t>}</a:t>
            </a:r>
          </a:p>
          <a:p>
            <a:pPr marL="0" indent="0">
              <a:buNone/>
            </a:pPr>
            <a:r>
              <a:rPr lang="en-IN" dirty="0" smtClean="0"/>
              <a:t>A. Hi   </a:t>
            </a:r>
            <a:r>
              <a:rPr lang="en-IN" b="1" dirty="0" smtClean="0"/>
              <a:t>B. Bye  </a:t>
            </a:r>
            <a:r>
              <a:rPr lang="en-IN" dirty="0" smtClean="0"/>
              <a:t>C. Hello  D. Blank Output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818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Q2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7" y="1432191"/>
            <a:ext cx="10515600" cy="2825312"/>
          </a:xfrm>
        </p:spPr>
      </p:pic>
    </p:spTree>
    <p:extLst>
      <p:ext uri="{BB962C8B-B14F-4D97-AF65-F5344CB8AC3E}">
        <p14:creationId xmlns:p14="http://schemas.microsoft.com/office/powerpoint/2010/main" val="29547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Q20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Which of the following is true about the following class?</a:t>
            </a:r>
          </a:p>
          <a:p>
            <a:pPr marL="0" indent="0">
              <a:buNone/>
            </a:pPr>
            <a:r>
              <a:rPr lang="en-IN" dirty="0"/>
              <a:t>p</a:t>
            </a:r>
            <a:r>
              <a:rPr lang="en-IN" dirty="0" smtClean="0"/>
              <a:t>ublic class A</a:t>
            </a:r>
          </a:p>
          <a:p>
            <a:pPr marL="0" indent="0">
              <a:buNone/>
            </a:pPr>
            <a:r>
              <a:rPr lang="en-IN" dirty="0" smtClean="0"/>
              <a:t>{</a:t>
            </a:r>
          </a:p>
          <a:p>
            <a:pPr marL="0" indent="0">
              <a:buNone/>
            </a:pPr>
            <a:r>
              <a:rPr lang="en-IN" dirty="0"/>
              <a:t>p</a:t>
            </a:r>
            <a:r>
              <a:rPr lang="en-IN" dirty="0" smtClean="0"/>
              <a:t>ublic static void main(String[] </a:t>
            </a:r>
            <a:r>
              <a:rPr lang="en-IN" dirty="0" err="1" smtClean="0"/>
              <a:t>args</a:t>
            </a:r>
            <a:r>
              <a:rPr lang="en-IN" dirty="0" smtClean="0"/>
              <a:t>){}</a:t>
            </a:r>
          </a:p>
          <a:p>
            <a:pPr marL="0" indent="0">
              <a:buNone/>
            </a:pPr>
            <a:r>
              <a:rPr lang="en-IN" dirty="0" smtClean="0"/>
              <a:t>}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71" y="4307261"/>
            <a:ext cx="79248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57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Q20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Which of the following is true about the following class?</a:t>
            </a:r>
          </a:p>
          <a:p>
            <a:pPr marL="0" indent="0">
              <a:buNone/>
            </a:pPr>
            <a:r>
              <a:rPr lang="en-IN" dirty="0"/>
              <a:t>p</a:t>
            </a:r>
            <a:r>
              <a:rPr lang="en-IN" dirty="0" smtClean="0"/>
              <a:t>ublic class A</a:t>
            </a:r>
          </a:p>
          <a:p>
            <a:pPr marL="0" indent="0">
              <a:buNone/>
            </a:pPr>
            <a:r>
              <a:rPr lang="en-IN" dirty="0" smtClean="0"/>
              <a:t>{</a:t>
            </a:r>
          </a:p>
          <a:p>
            <a:pPr marL="0" indent="0">
              <a:buNone/>
            </a:pPr>
            <a:r>
              <a:rPr lang="en-IN" dirty="0"/>
              <a:t>p</a:t>
            </a:r>
            <a:r>
              <a:rPr lang="en-IN" dirty="0" smtClean="0"/>
              <a:t>ublic static void main(String[] </a:t>
            </a:r>
            <a:r>
              <a:rPr lang="en-IN" dirty="0" err="1" smtClean="0"/>
              <a:t>args</a:t>
            </a:r>
            <a:r>
              <a:rPr lang="en-IN" dirty="0" smtClean="0"/>
              <a:t>){}</a:t>
            </a:r>
          </a:p>
          <a:p>
            <a:pPr marL="0" indent="0">
              <a:buNone/>
            </a:pPr>
            <a:r>
              <a:rPr lang="en-IN" dirty="0" smtClean="0"/>
              <a:t>}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71" y="4307261"/>
            <a:ext cx="7924800" cy="1228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0918" y="6293224"/>
            <a:ext cx="428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4588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1287"/>
          </a:xfrm>
        </p:spPr>
        <p:txBody>
          <a:bodyPr/>
          <a:lstStyle/>
          <a:p>
            <a:r>
              <a:rPr lang="en-IN" altLang="en-US" dirty="0" smtClean="0"/>
              <a:t>Q21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68941" y="1825625"/>
            <a:ext cx="7624483" cy="435133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IN" altLang="en-US" dirty="0" smtClean="0"/>
              <a:t>public class Task</a:t>
            </a:r>
          </a:p>
          <a:p>
            <a:pPr marL="0" indent="0">
              <a:buNone/>
            </a:pPr>
            <a:r>
              <a:rPr lang="en-IN" altLang="en-US" dirty="0" smtClean="0"/>
              <a:t>{</a:t>
            </a:r>
          </a:p>
          <a:p>
            <a:pPr marL="0" indent="0">
              <a:buNone/>
            </a:pPr>
            <a:r>
              <a:rPr lang="en-IN" altLang="en-US" dirty="0" smtClean="0"/>
              <a:t>	public static void main(String[] </a:t>
            </a:r>
            <a:r>
              <a:rPr lang="en-IN" altLang="en-US" dirty="0" err="1" smtClean="0"/>
              <a:t>args</a:t>
            </a:r>
            <a:r>
              <a:rPr lang="en-IN" altLang="en-US" dirty="0" smtClean="0"/>
              <a:t>) {</a:t>
            </a:r>
          </a:p>
          <a:p>
            <a:pPr marL="0" indent="0">
              <a:buNone/>
            </a:pPr>
            <a:r>
              <a:rPr lang="en-IN" altLang="en-US" dirty="0" smtClean="0"/>
              <a:t>	String s1="This is the test phase";</a:t>
            </a:r>
          </a:p>
          <a:p>
            <a:pPr marL="0" indent="0">
              <a:buNone/>
            </a:pPr>
            <a:r>
              <a:rPr lang="en-IN" altLang="en-US" dirty="0" smtClean="0"/>
              <a:t>	</a:t>
            </a:r>
            <a:r>
              <a:rPr lang="en-IN" altLang="en-US" dirty="0" err="1" smtClean="0"/>
              <a:t>System.out.println</a:t>
            </a:r>
            <a:r>
              <a:rPr lang="en-IN" altLang="en-US" dirty="0" smtClean="0"/>
              <a:t>(s1.lastIndexOf('t',11));</a:t>
            </a:r>
          </a:p>
          <a:p>
            <a:pPr marL="0" indent="0">
              <a:buNone/>
            </a:pPr>
            <a:r>
              <a:rPr lang="en-IN" altLang="en-US" dirty="0" smtClean="0"/>
              <a:t>	}</a:t>
            </a:r>
          </a:p>
          <a:p>
            <a:pPr marL="0" indent="0">
              <a:buNone/>
            </a:pPr>
            <a:r>
              <a:rPr lang="en-IN" altLang="en-US" dirty="0" smtClean="0"/>
              <a:t>}</a:t>
            </a:r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700247" y="1422213"/>
            <a:ext cx="2495550" cy="435133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8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12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-1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58101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1287"/>
          </a:xfrm>
        </p:spPr>
        <p:txBody>
          <a:bodyPr/>
          <a:lstStyle/>
          <a:p>
            <a:r>
              <a:rPr lang="en-IN" altLang="en-US" dirty="0" smtClean="0"/>
              <a:t>Q21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68941" y="1825625"/>
            <a:ext cx="7624483" cy="435133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IN" altLang="en-US" dirty="0" smtClean="0"/>
              <a:t>public class Task</a:t>
            </a:r>
          </a:p>
          <a:p>
            <a:pPr marL="0" indent="0">
              <a:buNone/>
            </a:pPr>
            <a:r>
              <a:rPr lang="en-IN" altLang="en-US" dirty="0" smtClean="0"/>
              <a:t>{</a:t>
            </a:r>
          </a:p>
          <a:p>
            <a:pPr marL="0" indent="0">
              <a:buNone/>
            </a:pPr>
            <a:r>
              <a:rPr lang="en-IN" altLang="en-US" dirty="0" smtClean="0"/>
              <a:t>	public static void main(String[] </a:t>
            </a:r>
            <a:r>
              <a:rPr lang="en-IN" altLang="en-US" dirty="0" err="1" smtClean="0"/>
              <a:t>args</a:t>
            </a:r>
            <a:r>
              <a:rPr lang="en-IN" altLang="en-US" dirty="0" smtClean="0"/>
              <a:t>) {</a:t>
            </a:r>
          </a:p>
          <a:p>
            <a:pPr marL="0" indent="0">
              <a:buNone/>
            </a:pPr>
            <a:r>
              <a:rPr lang="en-IN" altLang="en-US" dirty="0" smtClean="0"/>
              <a:t>	String s1="This is the test phase";</a:t>
            </a:r>
          </a:p>
          <a:p>
            <a:pPr marL="0" indent="0">
              <a:buNone/>
            </a:pPr>
            <a:r>
              <a:rPr lang="en-IN" altLang="en-US" dirty="0" smtClean="0"/>
              <a:t>	</a:t>
            </a:r>
            <a:r>
              <a:rPr lang="en-IN" altLang="en-US" dirty="0" err="1" smtClean="0"/>
              <a:t>System.out.println</a:t>
            </a:r>
            <a:r>
              <a:rPr lang="en-IN" altLang="en-US" dirty="0" smtClean="0"/>
              <a:t>(s1.lastIndexOf('t',11));</a:t>
            </a:r>
          </a:p>
          <a:p>
            <a:pPr marL="0" indent="0">
              <a:buNone/>
            </a:pPr>
            <a:r>
              <a:rPr lang="en-IN" altLang="en-US" dirty="0" smtClean="0"/>
              <a:t>	}</a:t>
            </a:r>
          </a:p>
          <a:p>
            <a:pPr marL="0" indent="0">
              <a:buNone/>
            </a:pPr>
            <a:r>
              <a:rPr lang="en-IN" altLang="en-US" dirty="0" smtClean="0"/>
              <a:t>}</a:t>
            </a:r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700247" y="1422213"/>
            <a:ext cx="2495550" cy="435133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b="1" dirty="0" smtClean="0"/>
              <a:t>8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12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-1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30711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Q22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73306"/>
            <a:ext cx="10515600" cy="4603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/>
              <a:t>          What </a:t>
            </a:r>
            <a:r>
              <a:rPr lang="en-IN" dirty="0"/>
              <a:t>will be the Output of the following Code snippet?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StringBuilder</a:t>
            </a:r>
            <a:r>
              <a:rPr lang="en-IN" dirty="0"/>
              <a:t> </a:t>
            </a:r>
            <a:r>
              <a:rPr lang="en-IN" dirty="0" err="1"/>
              <a:t>sb</a:t>
            </a:r>
            <a:r>
              <a:rPr lang="en-IN" dirty="0"/>
              <a:t> = new </a:t>
            </a:r>
            <a:r>
              <a:rPr lang="en-IN" dirty="0" err="1"/>
              <a:t>StringBuilder</a:t>
            </a:r>
            <a:r>
              <a:rPr lang="en-IN" dirty="0"/>
              <a:t>(0);   //Line 1 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sb.append</a:t>
            </a:r>
            <a:r>
              <a:rPr lang="en-IN" dirty="0"/>
              <a:t>("Hello");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sb.ensureCapacity</a:t>
            </a:r>
            <a:r>
              <a:rPr lang="en-IN" dirty="0"/>
              <a:t>(8);	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System.out.println</a:t>
            </a:r>
            <a:r>
              <a:rPr lang="en-IN" dirty="0"/>
              <a:t>(</a:t>
            </a:r>
            <a:r>
              <a:rPr lang="en-IN" dirty="0" err="1"/>
              <a:t>sb.capacity</a:t>
            </a:r>
            <a:r>
              <a:rPr lang="en-IN" dirty="0"/>
              <a:t>());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	A. Compilation Error in Line 1</a:t>
            </a:r>
          </a:p>
          <a:p>
            <a:pPr marL="0" indent="0">
              <a:buNone/>
            </a:pPr>
            <a:r>
              <a:rPr lang="en-IN" dirty="0"/>
              <a:t>	B. 8</a:t>
            </a:r>
          </a:p>
          <a:p>
            <a:pPr marL="0" indent="0">
              <a:buNone/>
            </a:pPr>
            <a:r>
              <a:rPr lang="en-IN" dirty="0"/>
              <a:t>	C. 12</a:t>
            </a:r>
          </a:p>
          <a:p>
            <a:pPr marL="0" indent="0">
              <a:buNone/>
            </a:pPr>
            <a:r>
              <a:rPr lang="en-IN" dirty="0"/>
              <a:t>	D. 5</a:t>
            </a:r>
          </a:p>
        </p:txBody>
      </p:sp>
    </p:spTree>
    <p:extLst>
      <p:ext uri="{BB962C8B-B14F-4D97-AF65-F5344CB8AC3E}">
        <p14:creationId xmlns:p14="http://schemas.microsoft.com/office/powerpoint/2010/main" val="845008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Q22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73306"/>
            <a:ext cx="10515600" cy="4603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/>
              <a:t>          What </a:t>
            </a:r>
            <a:r>
              <a:rPr lang="en-IN" dirty="0"/>
              <a:t>will be the Output of the following Code snippet?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StringBuilder</a:t>
            </a:r>
            <a:r>
              <a:rPr lang="en-IN" dirty="0"/>
              <a:t> </a:t>
            </a:r>
            <a:r>
              <a:rPr lang="en-IN" dirty="0" err="1"/>
              <a:t>sb</a:t>
            </a:r>
            <a:r>
              <a:rPr lang="en-IN" dirty="0"/>
              <a:t> = new </a:t>
            </a:r>
            <a:r>
              <a:rPr lang="en-IN" dirty="0" err="1"/>
              <a:t>StringBuilder</a:t>
            </a:r>
            <a:r>
              <a:rPr lang="en-IN" dirty="0"/>
              <a:t>(0);   //Line 1 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sb.append</a:t>
            </a:r>
            <a:r>
              <a:rPr lang="en-IN" dirty="0"/>
              <a:t>("Hello");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sb.ensureCapacity</a:t>
            </a:r>
            <a:r>
              <a:rPr lang="en-IN" dirty="0"/>
              <a:t>(8);	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System.out.println</a:t>
            </a:r>
            <a:r>
              <a:rPr lang="en-IN" dirty="0"/>
              <a:t>(</a:t>
            </a:r>
            <a:r>
              <a:rPr lang="en-IN" dirty="0" err="1"/>
              <a:t>sb.capacity</a:t>
            </a:r>
            <a:r>
              <a:rPr lang="en-IN" dirty="0"/>
              <a:t>());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	A. Compilation Error in Line 1</a:t>
            </a:r>
          </a:p>
          <a:p>
            <a:pPr marL="0" indent="0">
              <a:buNone/>
            </a:pPr>
            <a:r>
              <a:rPr lang="en-IN" dirty="0"/>
              <a:t>	B. 8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b="1" dirty="0"/>
              <a:t>C. 12</a:t>
            </a:r>
          </a:p>
          <a:p>
            <a:pPr marL="0" indent="0">
              <a:buNone/>
            </a:pPr>
            <a:r>
              <a:rPr lang="en-IN" dirty="0"/>
              <a:t>	D. 5</a:t>
            </a:r>
          </a:p>
        </p:txBody>
      </p:sp>
    </p:spTree>
    <p:extLst>
      <p:ext uri="{BB962C8B-B14F-4D97-AF65-F5344CB8AC3E}">
        <p14:creationId xmlns:p14="http://schemas.microsoft.com/office/powerpoint/2010/main" val="1244270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Q23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dirty="0"/>
              <a:t>What will be the Output of the following Code snippet?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StringBuilder</a:t>
            </a:r>
            <a:r>
              <a:rPr lang="en-IN" dirty="0"/>
              <a:t> </a:t>
            </a:r>
            <a:r>
              <a:rPr lang="en-IN" dirty="0" err="1"/>
              <a:t>sb</a:t>
            </a:r>
            <a:r>
              <a:rPr lang="en-IN" dirty="0"/>
              <a:t> = new </a:t>
            </a:r>
            <a:r>
              <a:rPr lang="en-IN" dirty="0" err="1"/>
              <a:t>StringBuilder</a:t>
            </a:r>
            <a:r>
              <a:rPr lang="en-IN" dirty="0"/>
              <a:t>(6); 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sb.ensureCapacity</a:t>
            </a:r>
            <a:r>
              <a:rPr lang="en-IN" dirty="0"/>
              <a:t>(8);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sb.setLength</a:t>
            </a:r>
            <a:r>
              <a:rPr lang="en-IN" dirty="0"/>
              <a:t>(2);	//Line1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System.out.println</a:t>
            </a:r>
            <a:r>
              <a:rPr lang="en-IN" dirty="0"/>
              <a:t>(</a:t>
            </a:r>
            <a:r>
              <a:rPr lang="en-IN" dirty="0" err="1"/>
              <a:t>sb.capacity</a:t>
            </a:r>
            <a:r>
              <a:rPr lang="en-IN" dirty="0"/>
              <a:t>());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	A. Compilation Error in Line 1</a:t>
            </a:r>
          </a:p>
          <a:p>
            <a:pPr marL="0" indent="0">
              <a:buNone/>
            </a:pPr>
            <a:r>
              <a:rPr lang="en-IN" dirty="0"/>
              <a:t>	B. 8</a:t>
            </a:r>
          </a:p>
          <a:p>
            <a:pPr marL="0" indent="0">
              <a:buNone/>
            </a:pPr>
            <a:r>
              <a:rPr lang="en-IN" dirty="0"/>
              <a:t>	C. 12</a:t>
            </a:r>
          </a:p>
          <a:p>
            <a:pPr marL="0" indent="0">
              <a:buNone/>
            </a:pPr>
            <a:r>
              <a:rPr lang="en-IN" dirty="0"/>
              <a:t>	D. 14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2961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Q23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dirty="0"/>
              <a:t>What will be the Output of the following Code snippet?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StringBuilder</a:t>
            </a:r>
            <a:r>
              <a:rPr lang="en-IN" dirty="0"/>
              <a:t> </a:t>
            </a:r>
            <a:r>
              <a:rPr lang="en-IN" dirty="0" err="1"/>
              <a:t>sb</a:t>
            </a:r>
            <a:r>
              <a:rPr lang="en-IN" dirty="0"/>
              <a:t> = new </a:t>
            </a:r>
            <a:r>
              <a:rPr lang="en-IN" dirty="0" err="1"/>
              <a:t>StringBuilder</a:t>
            </a:r>
            <a:r>
              <a:rPr lang="en-IN" dirty="0"/>
              <a:t>(6); 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sb.ensureCapacity</a:t>
            </a:r>
            <a:r>
              <a:rPr lang="en-IN" dirty="0"/>
              <a:t>(8);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sb.setLength</a:t>
            </a:r>
            <a:r>
              <a:rPr lang="en-IN" dirty="0"/>
              <a:t>(2);	//Line1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/>
              <a:t>System.out.println</a:t>
            </a:r>
            <a:r>
              <a:rPr lang="en-IN" dirty="0"/>
              <a:t>(</a:t>
            </a:r>
            <a:r>
              <a:rPr lang="en-IN" dirty="0" err="1"/>
              <a:t>sb.capacity</a:t>
            </a:r>
            <a:r>
              <a:rPr lang="en-IN" dirty="0"/>
              <a:t>());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	A. Compilation Error in Line 1</a:t>
            </a:r>
          </a:p>
          <a:p>
            <a:pPr marL="0" indent="0">
              <a:buNone/>
            </a:pPr>
            <a:r>
              <a:rPr lang="en-IN" dirty="0"/>
              <a:t>	B. 8</a:t>
            </a:r>
          </a:p>
          <a:p>
            <a:pPr marL="0" indent="0">
              <a:buNone/>
            </a:pPr>
            <a:r>
              <a:rPr lang="en-IN" dirty="0"/>
              <a:t>	C. 12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b="1" dirty="0"/>
              <a:t>D. 14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1926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 smtClean="0"/>
              <a:t>Q24(Output??)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106" y="1825625"/>
            <a:ext cx="7705164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IN" dirty="0"/>
              <a:t>public class Main</a:t>
            </a:r>
          </a:p>
          <a:p>
            <a:pPr marL="0" indent="0">
              <a:buNone/>
              <a:defRPr/>
            </a:pPr>
            <a:r>
              <a:rPr lang="en-IN" dirty="0"/>
              <a:t>{</a:t>
            </a:r>
          </a:p>
          <a:p>
            <a:pPr marL="0" indent="0">
              <a:buNone/>
              <a:defRPr/>
            </a:pPr>
            <a:r>
              <a:rPr lang="en-IN" dirty="0"/>
              <a:t>	public static void main(String[] </a:t>
            </a:r>
            <a:r>
              <a:rPr lang="en-IN" dirty="0" err="1"/>
              <a:t>args</a:t>
            </a:r>
            <a:r>
              <a:rPr lang="en-IN" dirty="0"/>
              <a:t>) {</a:t>
            </a:r>
          </a:p>
          <a:p>
            <a:pPr marL="0" indent="0">
              <a:buNone/>
              <a:defRPr/>
            </a:pPr>
            <a:r>
              <a:rPr lang="en-IN" dirty="0"/>
              <a:t>		String s1="TESTING";</a:t>
            </a:r>
          </a:p>
          <a:p>
            <a:pPr marL="0" indent="0">
              <a:buNone/>
              <a:defRPr/>
            </a:pPr>
            <a:r>
              <a:rPr lang="en-IN" dirty="0"/>
              <a:t>		String s2="testing";</a:t>
            </a:r>
          </a:p>
          <a:p>
            <a:pPr marL="0" indent="0">
              <a:buNone/>
              <a:defRPr/>
            </a:pPr>
            <a:r>
              <a:rPr lang="en-IN" dirty="0" err="1" smtClean="0"/>
              <a:t>System.out.println</a:t>
            </a:r>
            <a:r>
              <a:rPr lang="en-IN" dirty="0" smtClean="0"/>
              <a:t>(s1.compareToIgnoreCase(s2</a:t>
            </a:r>
            <a:r>
              <a:rPr lang="en-IN" dirty="0"/>
              <a:t>));</a:t>
            </a:r>
          </a:p>
          <a:p>
            <a:pPr marL="0" indent="0">
              <a:buNone/>
              <a:defRPr/>
            </a:pPr>
            <a:r>
              <a:rPr lang="en-IN" dirty="0"/>
              <a:t>	}</a:t>
            </a:r>
          </a:p>
          <a:p>
            <a:pPr marL="0" indent="0">
              <a:buNone/>
              <a:defRPr/>
            </a:pPr>
            <a:r>
              <a:rPr lang="en-IN" dirty="0"/>
              <a:t>}</a:t>
            </a:r>
          </a:p>
          <a:p>
            <a:pPr>
              <a:defRPr/>
            </a:pPr>
            <a:endParaRPr lang="en-IN" dirty="0"/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821270" y="1193613"/>
            <a:ext cx="3181350" cy="435133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0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-1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1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59327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 smtClean="0"/>
              <a:t>Q24(Output??)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106" y="1825625"/>
            <a:ext cx="7705164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IN" dirty="0"/>
              <a:t>public class Main</a:t>
            </a:r>
          </a:p>
          <a:p>
            <a:pPr marL="0" indent="0">
              <a:buNone/>
              <a:defRPr/>
            </a:pPr>
            <a:r>
              <a:rPr lang="en-IN" dirty="0"/>
              <a:t>{</a:t>
            </a:r>
          </a:p>
          <a:p>
            <a:pPr marL="0" indent="0">
              <a:buNone/>
              <a:defRPr/>
            </a:pPr>
            <a:r>
              <a:rPr lang="en-IN" dirty="0"/>
              <a:t>	public static void main(String[] </a:t>
            </a:r>
            <a:r>
              <a:rPr lang="en-IN" dirty="0" err="1"/>
              <a:t>args</a:t>
            </a:r>
            <a:r>
              <a:rPr lang="en-IN" dirty="0"/>
              <a:t>) {</a:t>
            </a:r>
          </a:p>
          <a:p>
            <a:pPr marL="0" indent="0">
              <a:buNone/>
              <a:defRPr/>
            </a:pPr>
            <a:r>
              <a:rPr lang="en-IN" dirty="0"/>
              <a:t>		String s1="TESTING";</a:t>
            </a:r>
          </a:p>
          <a:p>
            <a:pPr marL="0" indent="0">
              <a:buNone/>
              <a:defRPr/>
            </a:pPr>
            <a:r>
              <a:rPr lang="en-IN" dirty="0"/>
              <a:t>		String s2="testing";</a:t>
            </a:r>
          </a:p>
          <a:p>
            <a:pPr marL="0" indent="0">
              <a:buNone/>
              <a:defRPr/>
            </a:pPr>
            <a:r>
              <a:rPr lang="en-IN" dirty="0" err="1" smtClean="0"/>
              <a:t>System.out.println</a:t>
            </a:r>
            <a:r>
              <a:rPr lang="en-IN" dirty="0" smtClean="0"/>
              <a:t>(s1.compareToIgnoreCase(s2</a:t>
            </a:r>
            <a:r>
              <a:rPr lang="en-IN" dirty="0"/>
              <a:t>));</a:t>
            </a:r>
          </a:p>
          <a:p>
            <a:pPr marL="0" indent="0">
              <a:buNone/>
              <a:defRPr/>
            </a:pPr>
            <a:r>
              <a:rPr lang="en-IN" dirty="0"/>
              <a:t>	}</a:t>
            </a:r>
          </a:p>
          <a:p>
            <a:pPr marL="0" indent="0">
              <a:buNone/>
              <a:defRPr/>
            </a:pPr>
            <a:r>
              <a:rPr lang="en-IN" dirty="0"/>
              <a:t>}</a:t>
            </a:r>
          </a:p>
          <a:p>
            <a:pPr>
              <a:defRPr/>
            </a:pPr>
            <a:endParaRPr lang="en-IN" dirty="0"/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821270" y="1193613"/>
            <a:ext cx="3181350" cy="435133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b="1" dirty="0" smtClean="0"/>
              <a:t>0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-1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1</a:t>
            </a:r>
          </a:p>
          <a:p>
            <a:pPr marL="457200" indent="-45720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65746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Q2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7" y="1432191"/>
            <a:ext cx="10515600" cy="2825312"/>
          </a:xfrm>
        </p:spPr>
      </p:pic>
      <p:sp>
        <p:nvSpPr>
          <p:cNvPr id="5" name="TextBox 4"/>
          <p:cNvSpPr txBox="1"/>
          <p:nvPr/>
        </p:nvSpPr>
        <p:spPr>
          <a:xfrm>
            <a:off x="1196788" y="5486400"/>
            <a:ext cx="313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0454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/>
          <a:lstStyle/>
          <a:p>
            <a:pPr eaLnBrk="1" hangingPunct="1"/>
            <a:r>
              <a:rPr lang="en-IN" altLang="en-US" b="1" dirty="0" smtClean="0"/>
              <a:t>Q25(Output)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2650" y="1371601"/>
            <a:ext cx="7886700" cy="4805363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IN" dirty="0" smtClean="0"/>
              <a:t>public class Main</a:t>
            </a:r>
          </a:p>
          <a:p>
            <a:pPr marL="0" indent="0">
              <a:buNone/>
              <a:defRPr/>
            </a:pPr>
            <a:r>
              <a:rPr lang="en-IN" dirty="0" smtClean="0"/>
              <a:t>{</a:t>
            </a:r>
          </a:p>
          <a:p>
            <a:pPr marL="0" indent="0">
              <a:buNone/>
              <a:defRPr/>
            </a:pPr>
            <a:r>
              <a:rPr lang="en-IN" dirty="0" smtClean="0"/>
              <a:t>	public static void main(String[] </a:t>
            </a:r>
            <a:r>
              <a:rPr lang="en-IN" dirty="0" err="1" smtClean="0"/>
              <a:t>args</a:t>
            </a:r>
            <a:r>
              <a:rPr lang="en-IN" dirty="0" smtClean="0"/>
              <a:t>) {</a:t>
            </a:r>
          </a:p>
          <a:p>
            <a:pPr marL="0" indent="0">
              <a:buNone/>
              <a:defRPr/>
            </a:pPr>
            <a:r>
              <a:rPr lang="en-IN" dirty="0" smtClean="0"/>
              <a:t>	 StringBuilder </a:t>
            </a:r>
            <a:r>
              <a:rPr lang="en-IN" dirty="0" err="1" smtClean="0"/>
              <a:t>sb</a:t>
            </a:r>
            <a:r>
              <a:rPr lang="en-IN" dirty="0" smtClean="0"/>
              <a:t>=new StringBuilder(2);</a:t>
            </a:r>
          </a:p>
          <a:p>
            <a:pPr marL="0" indent="0">
              <a:buNone/>
              <a:defRPr/>
            </a:pPr>
            <a:r>
              <a:rPr lang="en-IN" dirty="0" smtClean="0"/>
              <a:t>	 </a:t>
            </a:r>
            <a:r>
              <a:rPr lang="en-IN" dirty="0" err="1" smtClean="0"/>
              <a:t>sb.append</a:t>
            </a:r>
            <a:r>
              <a:rPr lang="en-IN" dirty="0" smtClean="0"/>
              <a:t>("Exam");</a:t>
            </a:r>
          </a:p>
          <a:p>
            <a:pPr marL="0" indent="0">
              <a:buNone/>
              <a:defRPr/>
            </a:pPr>
            <a:r>
              <a:rPr lang="en-IN" dirty="0" smtClean="0"/>
              <a:t>	 </a:t>
            </a:r>
            <a:r>
              <a:rPr lang="en-IN" dirty="0" err="1" smtClean="0"/>
              <a:t>System.out.println</a:t>
            </a:r>
            <a:r>
              <a:rPr lang="en-IN" dirty="0" smtClean="0"/>
              <a:t>(</a:t>
            </a:r>
            <a:r>
              <a:rPr lang="en-IN" dirty="0" err="1" smtClean="0"/>
              <a:t>sb.capacity</a:t>
            </a:r>
            <a:r>
              <a:rPr lang="en-IN" dirty="0" smtClean="0"/>
              <a:t>()+" "+</a:t>
            </a:r>
            <a:r>
              <a:rPr lang="en-IN" dirty="0" err="1" smtClean="0"/>
              <a:t>sb.length</a:t>
            </a:r>
            <a:r>
              <a:rPr lang="en-IN" dirty="0" smtClean="0"/>
              <a:t>());</a:t>
            </a:r>
          </a:p>
          <a:p>
            <a:pPr marL="0" indent="0">
              <a:buNone/>
              <a:defRPr/>
            </a:pPr>
            <a:r>
              <a:rPr lang="en-IN" dirty="0" smtClean="0"/>
              <a:t>	}</a:t>
            </a:r>
          </a:p>
          <a:p>
            <a:pPr marL="0" indent="0">
              <a:buNone/>
              <a:defRPr/>
            </a:pPr>
            <a:r>
              <a:rPr lang="en-IN" dirty="0" smtClean="0"/>
              <a:t>}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IN" dirty="0" smtClean="0"/>
              <a:t>2   2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IN" dirty="0" smtClean="0"/>
              <a:t>4   2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IN" dirty="0" smtClean="0"/>
              <a:t>6   4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IN" dirty="0" smtClean="0"/>
              <a:t>2   4</a:t>
            </a:r>
          </a:p>
          <a:p>
            <a:pPr>
              <a:defRPr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012968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/>
          <a:lstStyle/>
          <a:p>
            <a:pPr eaLnBrk="1" hangingPunct="1"/>
            <a:r>
              <a:rPr lang="en-IN" altLang="en-US" b="1" dirty="0" smtClean="0"/>
              <a:t>Q25(Output)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2650" y="1371601"/>
            <a:ext cx="7886700" cy="4805363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IN" dirty="0" smtClean="0"/>
              <a:t>public class Main</a:t>
            </a:r>
          </a:p>
          <a:p>
            <a:pPr marL="0" indent="0">
              <a:buNone/>
              <a:defRPr/>
            </a:pPr>
            <a:r>
              <a:rPr lang="en-IN" dirty="0" smtClean="0"/>
              <a:t>{</a:t>
            </a:r>
          </a:p>
          <a:p>
            <a:pPr marL="0" indent="0">
              <a:buNone/>
              <a:defRPr/>
            </a:pPr>
            <a:r>
              <a:rPr lang="en-IN" dirty="0" smtClean="0"/>
              <a:t>	public static void main(String[] </a:t>
            </a:r>
            <a:r>
              <a:rPr lang="en-IN" dirty="0" err="1" smtClean="0"/>
              <a:t>args</a:t>
            </a:r>
            <a:r>
              <a:rPr lang="en-IN" dirty="0" smtClean="0"/>
              <a:t>) {</a:t>
            </a:r>
          </a:p>
          <a:p>
            <a:pPr marL="0" indent="0">
              <a:buNone/>
              <a:defRPr/>
            </a:pPr>
            <a:r>
              <a:rPr lang="en-IN" dirty="0" smtClean="0"/>
              <a:t>	 StringBuilder </a:t>
            </a:r>
            <a:r>
              <a:rPr lang="en-IN" dirty="0" err="1" smtClean="0"/>
              <a:t>sb</a:t>
            </a:r>
            <a:r>
              <a:rPr lang="en-IN" dirty="0" smtClean="0"/>
              <a:t>=new StringBuilder(2);</a:t>
            </a:r>
          </a:p>
          <a:p>
            <a:pPr marL="0" indent="0">
              <a:buNone/>
              <a:defRPr/>
            </a:pPr>
            <a:r>
              <a:rPr lang="en-IN" dirty="0" smtClean="0"/>
              <a:t>	 </a:t>
            </a:r>
            <a:r>
              <a:rPr lang="en-IN" dirty="0" err="1" smtClean="0"/>
              <a:t>sb.append</a:t>
            </a:r>
            <a:r>
              <a:rPr lang="en-IN" dirty="0" smtClean="0"/>
              <a:t>("Exam");</a:t>
            </a:r>
          </a:p>
          <a:p>
            <a:pPr marL="0" indent="0">
              <a:buNone/>
              <a:defRPr/>
            </a:pPr>
            <a:r>
              <a:rPr lang="en-IN" dirty="0" smtClean="0"/>
              <a:t>	 </a:t>
            </a:r>
            <a:r>
              <a:rPr lang="en-IN" dirty="0" err="1" smtClean="0"/>
              <a:t>System.out.println</a:t>
            </a:r>
            <a:r>
              <a:rPr lang="en-IN" dirty="0" smtClean="0"/>
              <a:t>(</a:t>
            </a:r>
            <a:r>
              <a:rPr lang="en-IN" dirty="0" err="1" smtClean="0"/>
              <a:t>sb.capacity</a:t>
            </a:r>
            <a:r>
              <a:rPr lang="en-IN" dirty="0" smtClean="0"/>
              <a:t>()+" "+</a:t>
            </a:r>
            <a:r>
              <a:rPr lang="en-IN" dirty="0" err="1" smtClean="0"/>
              <a:t>sb.length</a:t>
            </a:r>
            <a:r>
              <a:rPr lang="en-IN" dirty="0" smtClean="0"/>
              <a:t>());</a:t>
            </a:r>
          </a:p>
          <a:p>
            <a:pPr marL="0" indent="0">
              <a:buNone/>
              <a:defRPr/>
            </a:pPr>
            <a:r>
              <a:rPr lang="en-IN" dirty="0" smtClean="0"/>
              <a:t>	}</a:t>
            </a:r>
          </a:p>
          <a:p>
            <a:pPr marL="0" indent="0">
              <a:buNone/>
              <a:defRPr/>
            </a:pPr>
            <a:r>
              <a:rPr lang="en-IN" dirty="0" smtClean="0"/>
              <a:t>}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IN" dirty="0" smtClean="0"/>
              <a:t>2   2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IN" dirty="0" smtClean="0"/>
              <a:t>4   2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IN" b="1" dirty="0" smtClean="0"/>
              <a:t>6   4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IN" dirty="0" smtClean="0"/>
              <a:t>2   4</a:t>
            </a:r>
          </a:p>
          <a:p>
            <a:pPr>
              <a:defRPr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432635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Q26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What should be the minimum changes in code given below to correct it?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public class Car    //Line 1</a:t>
            </a:r>
          </a:p>
          <a:p>
            <a:pPr marL="0" indent="0">
              <a:buNone/>
            </a:pPr>
            <a:r>
              <a:rPr lang="en-IN" dirty="0"/>
              <a:t>{</a:t>
            </a:r>
          </a:p>
          <a:p>
            <a:pPr marL="0" indent="0">
              <a:buNone/>
            </a:pPr>
            <a:r>
              <a:rPr lang="en-IN" dirty="0"/>
              <a:t>   public abstract void </a:t>
            </a:r>
            <a:r>
              <a:rPr lang="en-IN" dirty="0" err="1"/>
              <a:t>addFuel</a:t>
            </a:r>
            <a:r>
              <a:rPr lang="en-IN" dirty="0"/>
              <a:t>(); //Line2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A. Line 1 should be written as abstract public class Car</a:t>
            </a:r>
          </a:p>
          <a:p>
            <a:pPr marL="0" indent="0">
              <a:buNone/>
            </a:pPr>
            <a:r>
              <a:rPr lang="en-IN" dirty="0"/>
              <a:t>B. Line 2 should be written as public void </a:t>
            </a:r>
            <a:r>
              <a:rPr lang="en-IN" dirty="0" err="1"/>
              <a:t>addFuel</a:t>
            </a:r>
            <a:r>
              <a:rPr lang="en-IN" dirty="0"/>
              <a:t>(){}</a:t>
            </a:r>
          </a:p>
          <a:p>
            <a:pPr marL="0" indent="0">
              <a:buNone/>
            </a:pPr>
            <a:r>
              <a:rPr lang="en-IN" dirty="0"/>
              <a:t>C. Line 2 should be written as public void </a:t>
            </a:r>
            <a:r>
              <a:rPr lang="en-IN" dirty="0" err="1"/>
              <a:t>addFuel</a:t>
            </a:r>
            <a:r>
              <a:rPr lang="en-IN" dirty="0"/>
              <a:t>();</a:t>
            </a:r>
          </a:p>
          <a:p>
            <a:pPr marL="0" indent="0">
              <a:buNone/>
            </a:pPr>
            <a:r>
              <a:rPr lang="en-IN" dirty="0"/>
              <a:t>D. Either A or B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8425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Q26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What should be the minimum changes in code given below to correct it?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public class Car    //Line 1</a:t>
            </a:r>
          </a:p>
          <a:p>
            <a:pPr marL="0" indent="0">
              <a:buNone/>
            </a:pPr>
            <a:r>
              <a:rPr lang="en-IN" dirty="0"/>
              <a:t>{</a:t>
            </a:r>
          </a:p>
          <a:p>
            <a:pPr marL="0" indent="0">
              <a:buNone/>
            </a:pPr>
            <a:r>
              <a:rPr lang="en-IN" dirty="0"/>
              <a:t>   public abstract void </a:t>
            </a:r>
            <a:r>
              <a:rPr lang="en-IN" dirty="0" err="1"/>
              <a:t>addFuel</a:t>
            </a:r>
            <a:r>
              <a:rPr lang="en-IN" dirty="0"/>
              <a:t>(); //Line2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A. Line 1 should be written as abstract public class Car</a:t>
            </a:r>
          </a:p>
          <a:p>
            <a:pPr marL="0" indent="0">
              <a:buNone/>
            </a:pPr>
            <a:r>
              <a:rPr lang="en-IN" dirty="0"/>
              <a:t>B. Line 2 should be written as public void </a:t>
            </a:r>
            <a:r>
              <a:rPr lang="en-IN" dirty="0" err="1"/>
              <a:t>addFuel</a:t>
            </a:r>
            <a:r>
              <a:rPr lang="en-IN" dirty="0"/>
              <a:t>(){}</a:t>
            </a:r>
          </a:p>
          <a:p>
            <a:pPr marL="0" indent="0">
              <a:buNone/>
            </a:pPr>
            <a:r>
              <a:rPr lang="en-IN" dirty="0"/>
              <a:t>C. Line 2 should be written as public void </a:t>
            </a:r>
            <a:r>
              <a:rPr lang="en-IN" dirty="0" err="1"/>
              <a:t>addFuel</a:t>
            </a:r>
            <a:r>
              <a:rPr lang="en-IN" dirty="0"/>
              <a:t>();</a:t>
            </a:r>
          </a:p>
          <a:p>
            <a:pPr marL="0" indent="0">
              <a:buNone/>
            </a:pPr>
            <a:r>
              <a:rPr lang="en-IN" b="1" dirty="0"/>
              <a:t>D. Either A or B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90851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752600" y="19051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en-IN" altLang="en-US" sz="3600" b="1" dirty="0" smtClean="0"/>
              <a:t>Q27(Output</a:t>
            </a:r>
            <a:r>
              <a:rPr lang="en-IN" altLang="en-US" sz="3600" b="1" dirty="0"/>
              <a:t>??)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685801"/>
            <a:ext cx="4953000" cy="5440363"/>
          </a:xfrm>
        </p:spPr>
        <p:txBody>
          <a:bodyPr/>
          <a:lstStyle/>
          <a:p>
            <a:pPr marL="0" indent="0">
              <a:buNone/>
            </a:pPr>
            <a:r>
              <a:rPr lang="en-IN" altLang="en-US" sz="2000"/>
              <a:t>class ABC { </a:t>
            </a:r>
          </a:p>
          <a:p>
            <a:pPr marL="0" indent="0">
              <a:buNone/>
            </a:pPr>
            <a:r>
              <a:rPr lang="en-IN" altLang="en-US" sz="2000"/>
              <a:t>        int x;</a:t>
            </a:r>
          </a:p>
          <a:p>
            <a:pPr marL="0" indent="0">
              <a:buNone/>
            </a:pPr>
            <a:r>
              <a:rPr lang="en-IN" altLang="en-US" sz="2000"/>
              <a:t>} </a:t>
            </a:r>
          </a:p>
          <a:p>
            <a:pPr marL="0" indent="0">
              <a:buNone/>
            </a:pPr>
            <a:r>
              <a:rPr lang="en-IN" altLang="en-US" sz="2000"/>
              <a:t>class PQR extends ABC { </a:t>
            </a:r>
          </a:p>
          <a:p>
            <a:pPr marL="0" indent="0">
              <a:buNone/>
            </a:pPr>
            <a:r>
              <a:rPr lang="en-IN" altLang="en-US" sz="2000"/>
              <a:t>	     int y;</a:t>
            </a:r>
          </a:p>
          <a:p>
            <a:pPr marL="0" indent="0">
              <a:buNone/>
            </a:pPr>
            <a:r>
              <a:rPr lang="en-IN" altLang="en-US" sz="2000"/>
              <a:t>} </a:t>
            </a:r>
          </a:p>
          <a:p>
            <a:pPr marL="0" indent="0">
              <a:buNone/>
            </a:pPr>
            <a:r>
              <a:rPr lang="en-IN" altLang="en-US" sz="2000"/>
              <a:t>public class Main { </a:t>
            </a:r>
          </a:p>
          <a:p>
            <a:pPr marL="0" indent="0">
              <a:buNone/>
            </a:pPr>
            <a:r>
              <a:rPr lang="en-IN" altLang="en-US" sz="2000"/>
              <a:t>	public static void main(String[] args) </a:t>
            </a:r>
          </a:p>
          <a:p>
            <a:pPr marL="0" indent="0">
              <a:buNone/>
            </a:pPr>
            <a:r>
              <a:rPr lang="en-IN" altLang="en-US" sz="2000"/>
              <a:t>	{</a:t>
            </a:r>
          </a:p>
          <a:p>
            <a:pPr marL="0" indent="0">
              <a:buNone/>
            </a:pPr>
            <a:r>
              <a:rPr lang="en-IN" altLang="en-US" sz="2000"/>
              <a:t>		ABC obj = new PQR(); </a:t>
            </a:r>
          </a:p>
          <a:p>
            <a:pPr marL="0" indent="0">
              <a:buNone/>
            </a:pPr>
            <a:r>
              <a:rPr lang="en-IN" altLang="en-US" sz="2000"/>
              <a:t>		System.out.println(obj.y);</a:t>
            </a:r>
          </a:p>
          <a:p>
            <a:pPr marL="0" indent="0">
              <a:buNone/>
            </a:pPr>
            <a:r>
              <a:rPr lang="en-IN" altLang="en-US" sz="2000"/>
              <a:t>	} </a:t>
            </a:r>
          </a:p>
          <a:p>
            <a:pPr marL="0" indent="0">
              <a:buNone/>
            </a:pPr>
            <a:r>
              <a:rPr lang="en-IN" altLang="en-US" sz="2000"/>
              <a:t>}</a:t>
            </a:r>
          </a:p>
          <a:p>
            <a:pPr marL="0" indent="0">
              <a:buNone/>
            </a:pPr>
            <a:endParaRPr lang="en-IN" altLang="en-US" smtClean="0"/>
          </a:p>
        </p:txBody>
      </p:sp>
      <p:sp>
        <p:nvSpPr>
          <p:cNvPr id="50180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762001"/>
            <a:ext cx="3276600" cy="53641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z="2000"/>
              <a:t>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z="2000"/>
              <a:t>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z="2000"/>
              <a:t>Compile time error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z="2000"/>
              <a:t>Runtime error</a:t>
            </a:r>
          </a:p>
        </p:txBody>
      </p:sp>
    </p:spTree>
    <p:extLst>
      <p:ext uri="{BB962C8B-B14F-4D97-AF65-F5344CB8AC3E}">
        <p14:creationId xmlns:p14="http://schemas.microsoft.com/office/powerpoint/2010/main" val="37866097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752600" y="19051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en-IN" altLang="en-US" sz="3600" b="1" dirty="0" smtClean="0"/>
              <a:t>Q27(Output</a:t>
            </a:r>
            <a:r>
              <a:rPr lang="en-IN" altLang="en-US" sz="3600" b="1" dirty="0"/>
              <a:t>??)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685801"/>
            <a:ext cx="4953000" cy="5440363"/>
          </a:xfrm>
        </p:spPr>
        <p:txBody>
          <a:bodyPr/>
          <a:lstStyle/>
          <a:p>
            <a:pPr marL="0" indent="0">
              <a:buNone/>
            </a:pPr>
            <a:r>
              <a:rPr lang="en-IN" altLang="en-US" sz="2000"/>
              <a:t>class ABC { </a:t>
            </a:r>
          </a:p>
          <a:p>
            <a:pPr marL="0" indent="0">
              <a:buNone/>
            </a:pPr>
            <a:r>
              <a:rPr lang="en-IN" altLang="en-US" sz="2000"/>
              <a:t>        int x;</a:t>
            </a:r>
          </a:p>
          <a:p>
            <a:pPr marL="0" indent="0">
              <a:buNone/>
            </a:pPr>
            <a:r>
              <a:rPr lang="en-IN" altLang="en-US" sz="2000"/>
              <a:t>} </a:t>
            </a:r>
          </a:p>
          <a:p>
            <a:pPr marL="0" indent="0">
              <a:buNone/>
            </a:pPr>
            <a:r>
              <a:rPr lang="en-IN" altLang="en-US" sz="2000"/>
              <a:t>class PQR extends ABC { </a:t>
            </a:r>
          </a:p>
          <a:p>
            <a:pPr marL="0" indent="0">
              <a:buNone/>
            </a:pPr>
            <a:r>
              <a:rPr lang="en-IN" altLang="en-US" sz="2000"/>
              <a:t>	     int y;</a:t>
            </a:r>
          </a:p>
          <a:p>
            <a:pPr marL="0" indent="0">
              <a:buNone/>
            </a:pPr>
            <a:r>
              <a:rPr lang="en-IN" altLang="en-US" sz="2000"/>
              <a:t>} </a:t>
            </a:r>
          </a:p>
          <a:p>
            <a:pPr marL="0" indent="0">
              <a:buNone/>
            </a:pPr>
            <a:r>
              <a:rPr lang="en-IN" altLang="en-US" sz="2000"/>
              <a:t>public class Main { </a:t>
            </a:r>
          </a:p>
          <a:p>
            <a:pPr marL="0" indent="0">
              <a:buNone/>
            </a:pPr>
            <a:r>
              <a:rPr lang="en-IN" altLang="en-US" sz="2000"/>
              <a:t>	public static void main(String[] args) </a:t>
            </a:r>
          </a:p>
          <a:p>
            <a:pPr marL="0" indent="0">
              <a:buNone/>
            </a:pPr>
            <a:r>
              <a:rPr lang="en-IN" altLang="en-US" sz="2000"/>
              <a:t>	{</a:t>
            </a:r>
          </a:p>
          <a:p>
            <a:pPr marL="0" indent="0">
              <a:buNone/>
            </a:pPr>
            <a:r>
              <a:rPr lang="en-IN" altLang="en-US" sz="2000"/>
              <a:t>		ABC obj = new PQR(); </a:t>
            </a:r>
          </a:p>
          <a:p>
            <a:pPr marL="0" indent="0">
              <a:buNone/>
            </a:pPr>
            <a:r>
              <a:rPr lang="en-IN" altLang="en-US" sz="2000"/>
              <a:t>		System.out.println(obj.y);</a:t>
            </a:r>
          </a:p>
          <a:p>
            <a:pPr marL="0" indent="0">
              <a:buNone/>
            </a:pPr>
            <a:r>
              <a:rPr lang="en-IN" altLang="en-US" sz="2000"/>
              <a:t>	} </a:t>
            </a:r>
          </a:p>
          <a:p>
            <a:pPr marL="0" indent="0">
              <a:buNone/>
            </a:pPr>
            <a:r>
              <a:rPr lang="en-IN" altLang="en-US" sz="2000"/>
              <a:t>}</a:t>
            </a:r>
          </a:p>
          <a:p>
            <a:pPr marL="0" indent="0">
              <a:buNone/>
            </a:pPr>
            <a:endParaRPr lang="en-IN" altLang="en-US" smtClean="0"/>
          </a:p>
        </p:txBody>
      </p:sp>
      <p:sp>
        <p:nvSpPr>
          <p:cNvPr id="50180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762001"/>
            <a:ext cx="3276600" cy="53641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z="2000" dirty="0"/>
              <a:t>0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z="2000" dirty="0"/>
              <a:t>1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z="2000" b="1" dirty="0"/>
              <a:t>Compile time error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z="2000" dirty="0"/>
              <a:t>Runtime error</a:t>
            </a:r>
          </a:p>
        </p:txBody>
      </p:sp>
    </p:spTree>
    <p:extLst>
      <p:ext uri="{BB962C8B-B14F-4D97-AF65-F5344CB8AC3E}">
        <p14:creationId xmlns:p14="http://schemas.microsoft.com/office/powerpoint/2010/main" val="3895952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IN" altLang="en-US" sz="3200" b="1" dirty="0" smtClean="0"/>
              <a:t>Q28(Output</a:t>
            </a:r>
            <a:r>
              <a:rPr lang="en-IN" altLang="en-US" sz="3200" b="1" dirty="0"/>
              <a:t>??)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838200"/>
            <a:ext cx="40386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altLang="en-US" sz="2000"/>
              <a:t>class A{}</a:t>
            </a:r>
          </a:p>
          <a:p>
            <a:pPr marL="0" indent="0">
              <a:buNone/>
            </a:pPr>
            <a:r>
              <a:rPr lang="en-IN" altLang="en-US" sz="2000"/>
              <a:t>class B extends A{</a:t>
            </a:r>
          </a:p>
          <a:p>
            <a:pPr marL="0" indent="0">
              <a:buNone/>
            </a:pPr>
            <a:r>
              <a:rPr lang="en-IN" altLang="en-US" sz="2000"/>
              <a:t> public static void main(String args[]){</a:t>
            </a:r>
          </a:p>
          <a:p>
            <a:pPr marL="0" indent="0">
              <a:buNone/>
            </a:pPr>
            <a:r>
              <a:rPr lang="en-IN" altLang="en-US" sz="2000"/>
              <a:t>A obj1=new B();</a:t>
            </a:r>
          </a:p>
          <a:p>
            <a:pPr marL="0" indent="0">
              <a:buNone/>
            </a:pPr>
            <a:r>
              <a:rPr lang="en-IN" altLang="en-US" sz="2000"/>
              <a:t>if(obj1 instanceof B)</a:t>
            </a:r>
          </a:p>
          <a:p>
            <a:pPr marL="0" indent="0">
              <a:buNone/>
            </a:pPr>
            <a:r>
              <a:rPr lang="en-IN" altLang="en-US" sz="2000"/>
              <a:t>{</a:t>
            </a:r>
          </a:p>
          <a:p>
            <a:pPr marL="0" indent="0">
              <a:buNone/>
            </a:pPr>
            <a:r>
              <a:rPr lang="en-IN" altLang="en-US" sz="2000"/>
              <a:t>B obj2=(B)obj1;</a:t>
            </a:r>
          </a:p>
          <a:p>
            <a:pPr marL="0" indent="0">
              <a:buNone/>
            </a:pPr>
            <a:r>
              <a:rPr lang="en-IN" altLang="en-US" sz="2000"/>
              <a:t>System.out.println("Hi");</a:t>
            </a:r>
          </a:p>
          <a:p>
            <a:pPr marL="0" indent="0">
              <a:buNone/>
            </a:pPr>
            <a:r>
              <a:rPr lang="en-IN" altLang="en-US" sz="2000"/>
              <a:t>}</a:t>
            </a:r>
          </a:p>
          <a:p>
            <a:pPr marL="0" indent="0">
              <a:buNone/>
            </a:pPr>
            <a:r>
              <a:rPr lang="en-IN" altLang="en-US" sz="2000"/>
              <a:t>else</a:t>
            </a:r>
          </a:p>
          <a:p>
            <a:pPr marL="0" indent="0">
              <a:buNone/>
            </a:pPr>
            <a:r>
              <a:rPr lang="en-IN" altLang="en-US" sz="2000"/>
              <a:t>{</a:t>
            </a:r>
          </a:p>
          <a:p>
            <a:pPr marL="0" indent="0">
              <a:buNone/>
            </a:pPr>
            <a:r>
              <a:rPr lang="en-IN" altLang="en-US" sz="2000"/>
              <a:t>System.out.println("Hello");</a:t>
            </a:r>
          </a:p>
          <a:p>
            <a:pPr marL="0" indent="0">
              <a:buNone/>
            </a:pPr>
            <a:r>
              <a:rPr lang="en-IN" altLang="en-US" sz="2000"/>
              <a:t>}</a:t>
            </a:r>
          </a:p>
          <a:p>
            <a:pPr marL="0" indent="0">
              <a:buNone/>
            </a:pPr>
            <a:r>
              <a:rPr lang="en-IN" altLang="en-US" sz="2000"/>
              <a:t>}</a:t>
            </a:r>
          </a:p>
          <a:p>
            <a:pPr marL="0" indent="0">
              <a:buNone/>
            </a:pPr>
            <a:r>
              <a:rPr lang="en-IN" altLang="en-US" sz="2000"/>
              <a:t>}</a:t>
            </a:r>
          </a:p>
        </p:txBody>
      </p:sp>
      <p:sp>
        <p:nvSpPr>
          <p:cNvPr id="5632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14401"/>
            <a:ext cx="4038600" cy="52117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mtClean="0"/>
              <a:t>Hi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mtClean="0"/>
              <a:t>Hello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mtClean="0"/>
              <a:t>Compile time error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smtClean="0"/>
              <a:t>Runtime error</a:t>
            </a:r>
          </a:p>
        </p:txBody>
      </p:sp>
    </p:spTree>
    <p:extLst>
      <p:ext uri="{BB962C8B-B14F-4D97-AF65-F5344CB8AC3E}">
        <p14:creationId xmlns:p14="http://schemas.microsoft.com/office/powerpoint/2010/main" val="2600578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IN" altLang="en-US" sz="3200" b="1" dirty="0" smtClean="0"/>
              <a:t>Q28(Output</a:t>
            </a:r>
            <a:r>
              <a:rPr lang="en-IN" altLang="en-US" sz="3200" b="1" dirty="0"/>
              <a:t>??)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838200"/>
            <a:ext cx="40386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altLang="en-US" sz="2000"/>
              <a:t>class A{}</a:t>
            </a:r>
          </a:p>
          <a:p>
            <a:pPr marL="0" indent="0">
              <a:buNone/>
            </a:pPr>
            <a:r>
              <a:rPr lang="en-IN" altLang="en-US" sz="2000"/>
              <a:t>class B extends A{</a:t>
            </a:r>
          </a:p>
          <a:p>
            <a:pPr marL="0" indent="0">
              <a:buNone/>
            </a:pPr>
            <a:r>
              <a:rPr lang="en-IN" altLang="en-US" sz="2000"/>
              <a:t> public static void main(String args[]){</a:t>
            </a:r>
          </a:p>
          <a:p>
            <a:pPr marL="0" indent="0">
              <a:buNone/>
            </a:pPr>
            <a:r>
              <a:rPr lang="en-IN" altLang="en-US" sz="2000"/>
              <a:t>A obj1=new B();</a:t>
            </a:r>
          </a:p>
          <a:p>
            <a:pPr marL="0" indent="0">
              <a:buNone/>
            </a:pPr>
            <a:r>
              <a:rPr lang="en-IN" altLang="en-US" sz="2000"/>
              <a:t>if(obj1 instanceof B)</a:t>
            </a:r>
          </a:p>
          <a:p>
            <a:pPr marL="0" indent="0">
              <a:buNone/>
            </a:pPr>
            <a:r>
              <a:rPr lang="en-IN" altLang="en-US" sz="2000"/>
              <a:t>{</a:t>
            </a:r>
          </a:p>
          <a:p>
            <a:pPr marL="0" indent="0">
              <a:buNone/>
            </a:pPr>
            <a:r>
              <a:rPr lang="en-IN" altLang="en-US" sz="2000"/>
              <a:t>B obj2=(B)obj1;</a:t>
            </a:r>
          </a:p>
          <a:p>
            <a:pPr marL="0" indent="0">
              <a:buNone/>
            </a:pPr>
            <a:r>
              <a:rPr lang="en-IN" altLang="en-US" sz="2000"/>
              <a:t>System.out.println("Hi");</a:t>
            </a:r>
          </a:p>
          <a:p>
            <a:pPr marL="0" indent="0">
              <a:buNone/>
            </a:pPr>
            <a:r>
              <a:rPr lang="en-IN" altLang="en-US" sz="2000"/>
              <a:t>}</a:t>
            </a:r>
          </a:p>
          <a:p>
            <a:pPr marL="0" indent="0">
              <a:buNone/>
            </a:pPr>
            <a:r>
              <a:rPr lang="en-IN" altLang="en-US" sz="2000"/>
              <a:t>else</a:t>
            </a:r>
          </a:p>
          <a:p>
            <a:pPr marL="0" indent="0">
              <a:buNone/>
            </a:pPr>
            <a:r>
              <a:rPr lang="en-IN" altLang="en-US" sz="2000"/>
              <a:t>{</a:t>
            </a:r>
          </a:p>
          <a:p>
            <a:pPr marL="0" indent="0">
              <a:buNone/>
            </a:pPr>
            <a:r>
              <a:rPr lang="en-IN" altLang="en-US" sz="2000"/>
              <a:t>System.out.println("Hello");</a:t>
            </a:r>
          </a:p>
          <a:p>
            <a:pPr marL="0" indent="0">
              <a:buNone/>
            </a:pPr>
            <a:r>
              <a:rPr lang="en-IN" altLang="en-US" sz="2000"/>
              <a:t>}</a:t>
            </a:r>
          </a:p>
          <a:p>
            <a:pPr marL="0" indent="0">
              <a:buNone/>
            </a:pPr>
            <a:r>
              <a:rPr lang="en-IN" altLang="en-US" sz="2000"/>
              <a:t>}</a:t>
            </a:r>
          </a:p>
          <a:p>
            <a:pPr marL="0" indent="0">
              <a:buNone/>
            </a:pPr>
            <a:r>
              <a:rPr lang="en-IN" altLang="en-US" sz="2000"/>
              <a:t>}</a:t>
            </a:r>
          </a:p>
        </p:txBody>
      </p:sp>
      <p:sp>
        <p:nvSpPr>
          <p:cNvPr id="5632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14401"/>
            <a:ext cx="4038600" cy="52117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b="1" dirty="0" smtClean="0"/>
              <a:t>Hi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Hello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Compile time error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IN" altLang="en-US" dirty="0" smtClean="0"/>
              <a:t>Runtime error</a:t>
            </a:r>
          </a:p>
        </p:txBody>
      </p:sp>
    </p:spTree>
    <p:extLst>
      <p:ext uri="{BB962C8B-B14F-4D97-AF65-F5344CB8AC3E}">
        <p14:creationId xmlns:p14="http://schemas.microsoft.com/office/powerpoint/2010/main" val="33613711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90314"/>
            <a:ext cx="10515600" cy="455146"/>
          </a:xfrm>
        </p:spPr>
        <p:txBody>
          <a:bodyPr>
            <a:noAutofit/>
          </a:bodyPr>
          <a:lstStyle/>
          <a:p>
            <a:r>
              <a:rPr lang="en-IN" sz="3200" dirty="0" smtClean="0"/>
              <a:t>Q29</a:t>
            </a:r>
            <a:endParaRPr lang="en-IN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874060"/>
            <a:ext cx="5181600" cy="53029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IN" sz="3400" dirty="0"/>
              <a:t>Output of following Java Program?</a:t>
            </a:r>
          </a:p>
          <a:p>
            <a:pPr marL="0" indent="0">
              <a:buNone/>
            </a:pPr>
            <a:r>
              <a:rPr lang="en-IN" sz="3400" dirty="0"/>
              <a:t>class Base {</a:t>
            </a:r>
          </a:p>
          <a:p>
            <a:pPr marL="0" indent="0">
              <a:buNone/>
            </a:pPr>
            <a:r>
              <a:rPr lang="en-IN" sz="3400" dirty="0"/>
              <a:t>    public void show() {</a:t>
            </a:r>
          </a:p>
          <a:p>
            <a:pPr marL="0" indent="0">
              <a:buNone/>
            </a:pPr>
            <a:r>
              <a:rPr lang="en-IN" sz="3400" dirty="0"/>
              <a:t>       </a:t>
            </a:r>
            <a:r>
              <a:rPr lang="en-IN" sz="3400" dirty="0" err="1"/>
              <a:t>System.out.println</a:t>
            </a:r>
            <a:r>
              <a:rPr lang="en-IN" sz="3400" dirty="0"/>
              <a:t>("Base::show() called");</a:t>
            </a:r>
          </a:p>
          <a:p>
            <a:pPr marL="0" indent="0">
              <a:buNone/>
            </a:pPr>
            <a:r>
              <a:rPr lang="en-IN" sz="3400" dirty="0"/>
              <a:t>    }</a:t>
            </a:r>
          </a:p>
          <a:p>
            <a:pPr marL="0" indent="0">
              <a:buNone/>
            </a:pPr>
            <a:r>
              <a:rPr lang="en-IN" sz="3400" dirty="0"/>
              <a:t>}</a:t>
            </a:r>
          </a:p>
          <a:p>
            <a:pPr marL="0" indent="0">
              <a:buNone/>
            </a:pPr>
            <a:r>
              <a:rPr lang="en-IN" sz="3400" dirty="0"/>
              <a:t>  </a:t>
            </a:r>
          </a:p>
          <a:p>
            <a:pPr marL="0" indent="0">
              <a:buNone/>
            </a:pPr>
            <a:r>
              <a:rPr lang="en-IN" sz="3400" dirty="0"/>
              <a:t>class Derived extends Base {</a:t>
            </a:r>
          </a:p>
          <a:p>
            <a:pPr marL="0" indent="0">
              <a:buNone/>
            </a:pPr>
            <a:r>
              <a:rPr lang="en-IN" sz="3400" dirty="0"/>
              <a:t>    public void show() {</a:t>
            </a:r>
          </a:p>
          <a:p>
            <a:pPr marL="0" indent="0">
              <a:buNone/>
            </a:pPr>
            <a:r>
              <a:rPr lang="en-IN" sz="3400" dirty="0"/>
              <a:t>       </a:t>
            </a:r>
            <a:r>
              <a:rPr lang="en-IN" sz="3400" dirty="0" err="1"/>
              <a:t>System.out.println</a:t>
            </a:r>
            <a:r>
              <a:rPr lang="en-IN" sz="3400" dirty="0"/>
              <a:t>("Derived::show() called");</a:t>
            </a:r>
          </a:p>
          <a:p>
            <a:pPr marL="0" indent="0">
              <a:buNone/>
            </a:pPr>
            <a:r>
              <a:rPr lang="en-IN" sz="3400" dirty="0"/>
              <a:t>    }</a:t>
            </a:r>
          </a:p>
          <a:p>
            <a:pPr marL="0" indent="0">
              <a:buNone/>
            </a:pPr>
            <a:r>
              <a:rPr lang="en-IN" sz="3400" dirty="0"/>
              <a:t>}</a:t>
            </a:r>
          </a:p>
          <a:p>
            <a:pPr marL="0" indent="0">
              <a:buNone/>
            </a:pPr>
            <a:r>
              <a:rPr lang="en-IN" sz="3400" dirty="0"/>
              <a:t>  </a:t>
            </a:r>
          </a:p>
          <a:p>
            <a:pPr marL="0" indent="0">
              <a:buNone/>
            </a:pPr>
            <a:r>
              <a:rPr lang="en-IN" sz="3400" dirty="0"/>
              <a:t>public class Main {</a:t>
            </a:r>
          </a:p>
          <a:p>
            <a:pPr marL="0" indent="0">
              <a:buNone/>
            </a:pPr>
            <a:r>
              <a:rPr lang="en-IN" sz="3400" dirty="0"/>
              <a:t>    public static void main(String[] </a:t>
            </a:r>
            <a:r>
              <a:rPr lang="en-IN" sz="3400" dirty="0" err="1"/>
              <a:t>args</a:t>
            </a:r>
            <a:r>
              <a:rPr lang="en-IN" sz="3400" dirty="0"/>
              <a:t>) {</a:t>
            </a:r>
          </a:p>
          <a:p>
            <a:pPr marL="0" indent="0">
              <a:buNone/>
            </a:pPr>
            <a:r>
              <a:rPr lang="en-IN" sz="3400" dirty="0"/>
              <a:t>        Base b = new Derived();;</a:t>
            </a:r>
          </a:p>
          <a:p>
            <a:pPr marL="0" indent="0">
              <a:buNone/>
            </a:pPr>
            <a:r>
              <a:rPr lang="en-IN" sz="3400" dirty="0"/>
              <a:t>        </a:t>
            </a:r>
            <a:r>
              <a:rPr lang="en-IN" sz="3400" dirty="0" err="1"/>
              <a:t>b.show</a:t>
            </a:r>
            <a:r>
              <a:rPr lang="en-IN" sz="3400" dirty="0"/>
              <a:t>();</a:t>
            </a:r>
          </a:p>
          <a:p>
            <a:pPr marL="0" indent="0">
              <a:buNone/>
            </a:pPr>
            <a:r>
              <a:rPr lang="en-IN" sz="3400" dirty="0"/>
              <a:t>    }</a:t>
            </a:r>
          </a:p>
          <a:p>
            <a:pPr marL="0" indent="0">
              <a:buNone/>
            </a:pPr>
            <a:r>
              <a:rPr lang="en-IN" sz="3400" dirty="0" smtClean="0"/>
              <a:t>}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15753" y="190314"/>
            <a:ext cx="6338047" cy="638529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IN" sz="2400" dirty="0" smtClean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4500" dirty="0" smtClean="0"/>
              <a:t>A. Derived</a:t>
            </a:r>
            <a:r>
              <a:rPr lang="en-IN" sz="4500" dirty="0"/>
              <a:t>::show() </a:t>
            </a:r>
            <a:r>
              <a:rPr lang="en-IN" sz="4500" dirty="0" smtClean="0"/>
              <a:t>called</a:t>
            </a:r>
            <a:endParaRPr lang="en-IN" sz="4500" dirty="0"/>
          </a:p>
          <a:p>
            <a:pPr marL="0" indent="0">
              <a:buNone/>
            </a:pPr>
            <a:r>
              <a:rPr lang="en-IN" sz="4500" dirty="0" smtClean="0"/>
              <a:t>B. Base</a:t>
            </a:r>
            <a:r>
              <a:rPr lang="en-IN" sz="4500" dirty="0"/>
              <a:t>::show() </a:t>
            </a:r>
            <a:r>
              <a:rPr lang="en-IN" sz="4500" dirty="0" smtClean="0"/>
              <a:t>called</a:t>
            </a:r>
          </a:p>
          <a:p>
            <a:pPr marL="0" indent="0">
              <a:buNone/>
            </a:pPr>
            <a:r>
              <a:rPr lang="en-IN" sz="4500" dirty="0" smtClean="0"/>
              <a:t>C. Compile time error</a:t>
            </a:r>
          </a:p>
          <a:p>
            <a:pPr marL="0" indent="0">
              <a:buNone/>
            </a:pPr>
            <a:r>
              <a:rPr lang="en-IN" sz="4500" dirty="0" smtClean="0"/>
              <a:t>D. Runtime error</a:t>
            </a:r>
            <a:endParaRPr lang="en-IN" sz="4500" dirty="0"/>
          </a:p>
        </p:txBody>
      </p:sp>
    </p:spTree>
    <p:extLst>
      <p:ext uri="{BB962C8B-B14F-4D97-AF65-F5344CB8AC3E}">
        <p14:creationId xmlns:p14="http://schemas.microsoft.com/office/powerpoint/2010/main" val="26763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90314"/>
            <a:ext cx="10515600" cy="455146"/>
          </a:xfrm>
        </p:spPr>
        <p:txBody>
          <a:bodyPr>
            <a:noAutofit/>
          </a:bodyPr>
          <a:lstStyle/>
          <a:p>
            <a:r>
              <a:rPr lang="en-IN" sz="3200" dirty="0" smtClean="0"/>
              <a:t>Q29</a:t>
            </a:r>
            <a:endParaRPr lang="en-IN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874060"/>
            <a:ext cx="5181600" cy="53029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IN" sz="3400" dirty="0"/>
              <a:t>Output of following Java Program?</a:t>
            </a:r>
          </a:p>
          <a:p>
            <a:pPr marL="0" indent="0">
              <a:buNone/>
            </a:pPr>
            <a:r>
              <a:rPr lang="en-IN" sz="3400" dirty="0"/>
              <a:t>class Base {</a:t>
            </a:r>
          </a:p>
          <a:p>
            <a:pPr marL="0" indent="0">
              <a:buNone/>
            </a:pPr>
            <a:r>
              <a:rPr lang="en-IN" sz="3400" dirty="0"/>
              <a:t>    public void show() {</a:t>
            </a:r>
          </a:p>
          <a:p>
            <a:pPr marL="0" indent="0">
              <a:buNone/>
            </a:pPr>
            <a:r>
              <a:rPr lang="en-IN" sz="3400" dirty="0"/>
              <a:t>       </a:t>
            </a:r>
            <a:r>
              <a:rPr lang="en-IN" sz="3400" dirty="0" err="1"/>
              <a:t>System.out.println</a:t>
            </a:r>
            <a:r>
              <a:rPr lang="en-IN" sz="3400" dirty="0"/>
              <a:t>("Base::show() called");</a:t>
            </a:r>
          </a:p>
          <a:p>
            <a:pPr marL="0" indent="0">
              <a:buNone/>
            </a:pPr>
            <a:r>
              <a:rPr lang="en-IN" sz="3400" dirty="0"/>
              <a:t>    }</a:t>
            </a:r>
          </a:p>
          <a:p>
            <a:pPr marL="0" indent="0">
              <a:buNone/>
            </a:pPr>
            <a:r>
              <a:rPr lang="en-IN" sz="3400" dirty="0"/>
              <a:t>}</a:t>
            </a:r>
          </a:p>
          <a:p>
            <a:pPr marL="0" indent="0">
              <a:buNone/>
            </a:pPr>
            <a:r>
              <a:rPr lang="en-IN" sz="3400" dirty="0"/>
              <a:t>  </a:t>
            </a:r>
          </a:p>
          <a:p>
            <a:pPr marL="0" indent="0">
              <a:buNone/>
            </a:pPr>
            <a:r>
              <a:rPr lang="en-IN" sz="3400" dirty="0"/>
              <a:t>class Derived extends Base {</a:t>
            </a:r>
          </a:p>
          <a:p>
            <a:pPr marL="0" indent="0">
              <a:buNone/>
            </a:pPr>
            <a:r>
              <a:rPr lang="en-IN" sz="3400" dirty="0"/>
              <a:t>    public void show() {</a:t>
            </a:r>
          </a:p>
          <a:p>
            <a:pPr marL="0" indent="0">
              <a:buNone/>
            </a:pPr>
            <a:r>
              <a:rPr lang="en-IN" sz="3400" dirty="0"/>
              <a:t>       </a:t>
            </a:r>
            <a:r>
              <a:rPr lang="en-IN" sz="3400" dirty="0" err="1"/>
              <a:t>System.out.println</a:t>
            </a:r>
            <a:r>
              <a:rPr lang="en-IN" sz="3400" dirty="0"/>
              <a:t>("Derived::show() called");</a:t>
            </a:r>
          </a:p>
          <a:p>
            <a:pPr marL="0" indent="0">
              <a:buNone/>
            </a:pPr>
            <a:r>
              <a:rPr lang="en-IN" sz="3400" dirty="0"/>
              <a:t>    }</a:t>
            </a:r>
          </a:p>
          <a:p>
            <a:pPr marL="0" indent="0">
              <a:buNone/>
            </a:pPr>
            <a:r>
              <a:rPr lang="en-IN" sz="3400" dirty="0"/>
              <a:t>}</a:t>
            </a:r>
          </a:p>
          <a:p>
            <a:pPr marL="0" indent="0">
              <a:buNone/>
            </a:pPr>
            <a:r>
              <a:rPr lang="en-IN" sz="3400" dirty="0"/>
              <a:t>  </a:t>
            </a:r>
          </a:p>
          <a:p>
            <a:pPr marL="0" indent="0">
              <a:buNone/>
            </a:pPr>
            <a:r>
              <a:rPr lang="en-IN" sz="3400" dirty="0"/>
              <a:t>public class Main {</a:t>
            </a:r>
          </a:p>
          <a:p>
            <a:pPr marL="0" indent="0">
              <a:buNone/>
            </a:pPr>
            <a:r>
              <a:rPr lang="en-IN" sz="3400" dirty="0"/>
              <a:t>    public static void main(String[] </a:t>
            </a:r>
            <a:r>
              <a:rPr lang="en-IN" sz="3400" dirty="0" err="1"/>
              <a:t>args</a:t>
            </a:r>
            <a:r>
              <a:rPr lang="en-IN" sz="3400" dirty="0"/>
              <a:t>) {</a:t>
            </a:r>
          </a:p>
          <a:p>
            <a:pPr marL="0" indent="0">
              <a:buNone/>
            </a:pPr>
            <a:r>
              <a:rPr lang="en-IN" sz="3400" dirty="0"/>
              <a:t>        Base b = new Derived</a:t>
            </a:r>
            <a:r>
              <a:rPr lang="en-IN" sz="3400" dirty="0" smtClean="0"/>
              <a:t>();</a:t>
            </a:r>
            <a:endParaRPr lang="en-IN" sz="3400" dirty="0"/>
          </a:p>
          <a:p>
            <a:pPr marL="0" indent="0">
              <a:buNone/>
            </a:pPr>
            <a:r>
              <a:rPr lang="en-IN" sz="3400" dirty="0"/>
              <a:t>        </a:t>
            </a:r>
            <a:r>
              <a:rPr lang="en-IN" sz="3400" dirty="0" err="1"/>
              <a:t>b.show</a:t>
            </a:r>
            <a:r>
              <a:rPr lang="en-IN" sz="3400" dirty="0"/>
              <a:t>();</a:t>
            </a:r>
          </a:p>
          <a:p>
            <a:pPr marL="0" indent="0">
              <a:buNone/>
            </a:pPr>
            <a:r>
              <a:rPr lang="en-IN" sz="3400" dirty="0"/>
              <a:t>    }</a:t>
            </a:r>
          </a:p>
          <a:p>
            <a:pPr marL="0" indent="0">
              <a:buNone/>
            </a:pPr>
            <a:r>
              <a:rPr lang="en-IN" sz="3400" dirty="0" smtClean="0"/>
              <a:t>}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15753" y="190314"/>
            <a:ext cx="6338047" cy="638529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IN" sz="2400" dirty="0" smtClean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4500" b="1" dirty="0" smtClean="0"/>
              <a:t>A. Derived</a:t>
            </a:r>
            <a:r>
              <a:rPr lang="en-IN" sz="4500" b="1" dirty="0"/>
              <a:t>::show() </a:t>
            </a:r>
            <a:r>
              <a:rPr lang="en-IN" sz="4500" b="1" dirty="0" smtClean="0"/>
              <a:t>called</a:t>
            </a:r>
            <a:endParaRPr lang="en-IN" sz="4500" b="1" dirty="0"/>
          </a:p>
          <a:p>
            <a:pPr marL="0" indent="0">
              <a:buNone/>
            </a:pPr>
            <a:r>
              <a:rPr lang="en-IN" sz="4500" dirty="0" smtClean="0"/>
              <a:t>B. Base</a:t>
            </a:r>
            <a:r>
              <a:rPr lang="en-IN" sz="4500" dirty="0"/>
              <a:t>::show() </a:t>
            </a:r>
            <a:r>
              <a:rPr lang="en-IN" sz="4500" dirty="0" smtClean="0"/>
              <a:t>called</a:t>
            </a:r>
          </a:p>
          <a:p>
            <a:pPr marL="0" indent="0">
              <a:buNone/>
            </a:pPr>
            <a:r>
              <a:rPr lang="en-IN" sz="4500" dirty="0" smtClean="0"/>
              <a:t>C. Compile time error</a:t>
            </a:r>
          </a:p>
          <a:p>
            <a:pPr marL="0" indent="0">
              <a:buNone/>
            </a:pPr>
            <a:r>
              <a:rPr lang="en-IN" sz="4500" dirty="0" smtClean="0"/>
              <a:t>D. Runtime error</a:t>
            </a:r>
            <a:endParaRPr lang="en-IN" sz="4500" dirty="0"/>
          </a:p>
        </p:txBody>
      </p:sp>
    </p:spTree>
    <p:extLst>
      <p:ext uri="{BB962C8B-B14F-4D97-AF65-F5344CB8AC3E}">
        <p14:creationId xmlns:p14="http://schemas.microsoft.com/office/powerpoint/2010/main" val="2953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Q3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1" y="1516335"/>
            <a:ext cx="10515600" cy="2979752"/>
          </a:xfrm>
        </p:spPr>
      </p:pic>
    </p:spTree>
    <p:extLst>
      <p:ext uri="{BB962C8B-B14F-4D97-AF65-F5344CB8AC3E}">
        <p14:creationId xmlns:p14="http://schemas.microsoft.com/office/powerpoint/2010/main" val="1436101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45514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Q30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455146"/>
            <a:ext cx="5181600" cy="6402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600" dirty="0"/>
              <a:t>class Base {</a:t>
            </a:r>
          </a:p>
          <a:p>
            <a:pPr marL="0" indent="0">
              <a:buNone/>
            </a:pPr>
            <a:r>
              <a:rPr lang="en-IN" sz="1600" dirty="0"/>
              <a:t>    final public void show() {</a:t>
            </a:r>
          </a:p>
          <a:p>
            <a:pPr marL="0" indent="0">
              <a:buNone/>
            </a:pPr>
            <a:r>
              <a:rPr lang="en-IN" sz="1600" dirty="0"/>
              <a:t>       </a:t>
            </a:r>
            <a:r>
              <a:rPr lang="en-IN" sz="1600" dirty="0" err="1"/>
              <a:t>System.out.println</a:t>
            </a:r>
            <a:r>
              <a:rPr lang="en-IN" sz="1600" dirty="0"/>
              <a:t>("Base::show() called");</a:t>
            </a:r>
          </a:p>
          <a:p>
            <a:pPr marL="0" indent="0">
              <a:buNone/>
            </a:pPr>
            <a:r>
              <a:rPr lang="en-IN" sz="1600" dirty="0"/>
              <a:t>    }</a:t>
            </a:r>
          </a:p>
          <a:p>
            <a:pPr marL="0" indent="0">
              <a:buNone/>
            </a:pPr>
            <a:r>
              <a:rPr lang="en-IN" sz="1600" dirty="0" smtClean="0"/>
              <a:t>}</a:t>
            </a:r>
            <a:endParaRPr lang="en-IN" sz="1600" dirty="0"/>
          </a:p>
          <a:p>
            <a:pPr marL="0" indent="0">
              <a:buNone/>
            </a:pPr>
            <a:r>
              <a:rPr lang="en-IN" sz="1600" dirty="0"/>
              <a:t>class Derived extends Base {</a:t>
            </a:r>
          </a:p>
          <a:p>
            <a:pPr marL="0" indent="0">
              <a:buNone/>
            </a:pPr>
            <a:r>
              <a:rPr lang="en-IN" sz="1600" dirty="0"/>
              <a:t>    public void show() {</a:t>
            </a:r>
          </a:p>
          <a:p>
            <a:pPr marL="0" indent="0">
              <a:buNone/>
            </a:pPr>
            <a:r>
              <a:rPr lang="en-IN" sz="1600" dirty="0"/>
              <a:t>       </a:t>
            </a:r>
            <a:r>
              <a:rPr lang="en-IN" sz="1600" dirty="0" err="1"/>
              <a:t>System.out.println</a:t>
            </a:r>
            <a:r>
              <a:rPr lang="en-IN" sz="1600" dirty="0"/>
              <a:t>("Derived::show() called");</a:t>
            </a:r>
          </a:p>
          <a:p>
            <a:pPr marL="0" indent="0">
              <a:buNone/>
            </a:pPr>
            <a:r>
              <a:rPr lang="en-IN" sz="1600" dirty="0"/>
              <a:t>    }</a:t>
            </a:r>
          </a:p>
          <a:p>
            <a:pPr marL="0" indent="0">
              <a:buNone/>
            </a:pPr>
            <a:r>
              <a:rPr lang="en-IN" sz="1600" dirty="0"/>
              <a:t>}</a:t>
            </a:r>
          </a:p>
          <a:p>
            <a:pPr marL="0" indent="0">
              <a:buNone/>
            </a:pPr>
            <a:r>
              <a:rPr lang="en-IN" sz="1600" dirty="0"/>
              <a:t>  </a:t>
            </a:r>
          </a:p>
          <a:p>
            <a:pPr marL="0" indent="0">
              <a:buNone/>
            </a:pPr>
            <a:r>
              <a:rPr lang="en-IN" sz="1600" dirty="0"/>
              <a:t>class Main {</a:t>
            </a:r>
          </a:p>
          <a:p>
            <a:pPr marL="0" indent="0">
              <a:buNone/>
            </a:pPr>
            <a:r>
              <a:rPr lang="en-IN" sz="1600" dirty="0"/>
              <a:t>    public static void main(String[] </a:t>
            </a:r>
            <a:r>
              <a:rPr lang="en-IN" sz="1600" dirty="0" err="1"/>
              <a:t>args</a:t>
            </a:r>
            <a:r>
              <a:rPr lang="en-IN" sz="1600" dirty="0"/>
              <a:t>) {</a:t>
            </a:r>
          </a:p>
          <a:p>
            <a:pPr marL="0" indent="0">
              <a:buNone/>
            </a:pPr>
            <a:r>
              <a:rPr lang="en-IN" sz="1600" dirty="0"/>
              <a:t>        Base b = new Derived</a:t>
            </a:r>
            <a:r>
              <a:rPr lang="en-IN" sz="1600" dirty="0" smtClean="0"/>
              <a:t>();</a:t>
            </a:r>
            <a:endParaRPr lang="en-IN" sz="1600" dirty="0"/>
          </a:p>
          <a:p>
            <a:pPr marL="0" indent="0">
              <a:buNone/>
            </a:pPr>
            <a:r>
              <a:rPr lang="en-IN" sz="1600" dirty="0"/>
              <a:t>        </a:t>
            </a:r>
            <a:r>
              <a:rPr lang="en-IN" sz="1600" dirty="0" err="1"/>
              <a:t>b.show</a:t>
            </a:r>
            <a:r>
              <a:rPr lang="en-IN" sz="1600" dirty="0"/>
              <a:t>();</a:t>
            </a:r>
          </a:p>
          <a:p>
            <a:pPr marL="0" indent="0">
              <a:buNone/>
            </a:pPr>
            <a:r>
              <a:rPr lang="en-IN" sz="1600" dirty="0"/>
              <a:t>    }</a:t>
            </a:r>
          </a:p>
          <a:p>
            <a:pPr marL="0" indent="0">
              <a:buNone/>
            </a:pPr>
            <a:r>
              <a:rPr lang="en-IN" sz="1600" dirty="0"/>
              <a:t>}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739588"/>
            <a:ext cx="5181600" cy="5437375"/>
          </a:xfrm>
        </p:spPr>
        <p:txBody>
          <a:bodyPr/>
          <a:lstStyle/>
          <a:p>
            <a:endParaRPr lang="en-IN" dirty="0" smtClean="0"/>
          </a:p>
          <a:p>
            <a:pPr marL="0" indent="0">
              <a:buNone/>
            </a:pPr>
            <a:r>
              <a:rPr lang="en-IN" dirty="0"/>
              <a:t>A. Base::show() called</a:t>
            </a:r>
          </a:p>
          <a:p>
            <a:pPr marL="0" indent="0">
              <a:buNone/>
            </a:pPr>
            <a:r>
              <a:rPr lang="en-IN" dirty="0"/>
              <a:t>B. Derived::show() called</a:t>
            </a:r>
          </a:p>
          <a:p>
            <a:pPr marL="0" indent="0">
              <a:buNone/>
            </a:pPr>
            <a:r>
              <a:rPr lang="en-IN" dirty="0"/>
              <a:t>C. Compiler Error</a:t>
            </a:r>
          </a:p>
          <a:p>
            <a:pPr marL="0" indent="0">
              <a:buNone/>
            </a:pPr>
            <a:r>
              <a:rPr lang="en-IN" dirty="0"/>
              <a:t>D. Runtime Error</a:t>
            </a:r>
          </a:p>
        </p:txBody>
      </p:sp>
    </p:spTree>
    <p:extLst>
      <p:ext uri="{BB962C8B-B14F-4D97-AF65-F5344CB8AC3E}">
        <p14:creationId xmlns:p14="http://schemas.microsoft.com/office/powerpoint/2010/main" val="16845375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45514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Q30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455146"/>
            <a:ext cx="5181600" cy="6107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600" dirty="0"/>
              <a:t>class Base {</a:t>
            </a:r>
          </a:p>
          <a:p>
            <a:pPr marL="0" indent="0">
              <a:buNone/>
            </a:pPr>
            <a:r>
              <a:rPr lang="en-IN" sz="1600" dirty="0"/>
              <a:t>    final public void show() {</a:t>
            </a:r>
          </a:p>
          <a:p>
            <a:pPr marL="0" indent="0">
              <a:buNone/>
            </a:pPr>
            <a:r>
              <a:rPr lang="en-IN" sz="1600" dirty="0"/>
              <a:t>       </a:t>
            </a:r>
            <a:r>
              <a:rPr lang="en-IN" sz="1600" dirty="0" err="1"/>
              <a:t>System.out.println</a:t>
            </a:r>
            <a:r>
              <a:rPr lang="en-IN" sz="1600" dirty="0"/>
              <a:t>("Base::show() called");</a:t>
            </a:r>
          </a:p>
          <a:p>
            <a:pPr marL="0" indent="0">
              <a:buNone/>
            </a:pPr>
            <a:r>
              <a:rPr lang="en-IN" sz="1600" dirty="0"/>
              <a:t>    }</a:t>
            </a:r>
          </a:p>
          <a:p>
            <a:pPr marL="0" indent="0">
              <a:buNone/>
            </a:pPr>
            <a:r>
              <a:rPr lang="en-IN" sz="1600" dirty="0" smtClean="0"/>
              <a:t>}</a:t>
            </a:r>
            <a:endParaRPr lang="en-IN" sz="1600" dirty="0"/>
          </a:p>
          <a:p>
            <a:pPr marL="0" indent="0">
              <a:buNone/>
            </a:pPr>
            <a:r>
              <a:rPr lang="en-IN" sz="1600" dirty="0"/>
              <a:t>class Derived extends Base {</a:t>
            </a:r>
          </a:p>
          <a:p>
            <a:pPr marL="0" indent="0">
              <a:buNone/>
            </a:pPr>
            <a:r>
              <a:rPr lang="en-IN" sz="1600" dirty="0"/>
              <a:t>    public void show() {</a:t>
            </a:r>
          </a:p>
          <a:p>
            <a:pPr marL="0" indent="0">
              <a:buNone/>
            </a:pPr>
            <a:r>
              <a:rPr lang="en-IN" sz="1600" dirty="0"/>
              <a:t>       </a:t>
            </a:r>
            <a:r>
              <a:rPr lang="en-IN" sz="1600" dirty="0" err="1"/>
              <a:t>System.out.println</a:t>
            </a:r>
            <a:r>
              <a:rPr lang="en-IN" sz="1600" dirty="0"/>
              <a:t>("Derived::show() called");</a:t>
            </a:r>
          </a:p>
          <a:p>
            <a:pPr marL="0" indent="0">
              <a:buNone/>
            </a:pPr>
            <a:r>
              <a:rPr lang="en-IN" sz="1600" dirty="0"/>
              <a:t>    }</a:t>
            </a:r>
          </a:p>
          <a:p>
            <a:pPr marL="0" indent="0">
              <a:buNone/>
            </a:pPr>
            <a:r>
              <a:rPr lang="en-IN" sz="1600" dirty="0"/>
              <a:t>}</a:t>
            </a:r>
          </a:p>
          <a:p>
            <a:pPr marL="0" indent="0">
              <a:buNone/>
            </a:pPr>
            <a:r>
              <a:rPr lang="en-IN" sz="1600" dirty="0"/>
              <a:t>  </a:t>
            </a:r>
          </a:p>
          <a:p>
            <a:pPr marL="0" indent="0">
              <a:buNone/>
            </a:pPr>
            <a:r>
              <a:rPr lang="en-IN" sz="1600" dirty="0"/>
              <a:t>class Main {</a:t>
            </a:r>
          </a:p>
          <a:p>
            <a:pPr marL="0" indent="0">
              <a:buNone/>
            </a:pPr>
            <a:r>
              <a:rPr lang="en-IN" sz="1600" dirty="0"/>
              <a:t>    public static void main(String[] </a:t>
            </a:r>
            <a:r>
              <a:rPr lang="en-IN" sz="1600" dirty="0" err="1"/>
              <a:t>args</a:t>
            </a:r>
            <a:r>
              <a:rPr lang="en-IN" sz="1600" dirty="0"/>
              <a:t>) {</a:t>
            </a:r>
          </a:p>
          <a:p>
            <a:pPr marL="0" indent="0">
              <a:buNone/>
            </a:pPr>
            <a:r>
              <a:rPr lang="en-IN" sz="1600" dirty="0"/>
              <a:t>        Base b = new Derived</a:t>
            </a:r>
            <a:r>
              <a:rPr lang="en-IN" sz="1600" dirty="0" smtClean="0"/>
              <a:t>();</a:t>
            </a:r>
            <a:endParaRPr lang="en-IN" sz="1600" dirty="0"/>
          </a:p>
          <a:p>
            <a:pPr marL="0" indent="0">
              <a:buNone/>
            </a:pPr>
            <a:r>
              <a:rPr lang="en-IN" sz="1600" dirty="0"/>
              <a:t>        </a:t>
            </a:r>
            <a:r>
              <a:rPr lang="en-IN" sz="1600" dirty="0" err="1"/>
              <a:t>b.show</a:t>
            </a:r>
            <a:r>
              <a:rPr lang="en-IN" sz="1600" dirty="0"/>
              <a:t>();</a:t>
            </a:r>
          </a:p>
          <a:p>
            <a:pPr marL="0" indent="0">
              <a:buNone/>
            </a:pPr>
            <a:r>
              <a:rPr lang="en-IN" sz="1600" dirty="0"/>
              <a:t>    }</a:t>
            </a:r>
          </a:p>
          <a:p>
            <a:pPr marL="0" indent="0">
              <a:buNone/>
            </a:pPr>
            <a:r>
              <a:rPr lang="en-IN" sz="1600" dirty="0"/>
              <a:t>}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739588"/>
            <a:ext cx="5181600" cy="5437375"/>
          </a:xfrm>
        </p:spPr>
        <p:txBody>
          <a:bodyPr/>
          <a:lstStyle/>
          <a:p>
            <a:endParaRPr lang="en-IN" dirty="0" smtClean="0"/>
          </a:p>
          <a:p>
            <a:pPr marL="0" indent="0">
              <a:buNone/>
            </a:pPr>
            <a:r>
              <a:rPr lang="en-IN" dirty="0"/>
              <a:t>A. Base::show() called</a:t>
            </a:r>
          </a:p>
          <a:p>
            <a:pPr marL="0" indent="0">
              <a:buNone/>
            </a:pPr>
            <a:r>
              <a:rPr lang="en-IN" dirty="0"/>
              <a:t>B. Derived::show() called</a:t>
            </a:r>
          </a:p>
          <a:p>
            <a:pPr marL="0" indent="0">
              <a:buNone/>
            </a:pPr>
            <a:r>
              <a:rPr lang="en-IN" b="1" dirty="0"/>
              <a:t>C. Compiler Error</a:t>
            </a:r>
          </a:p>
          <a:p>
            <a:pPr marL="0" indent="0">
              <a:buNone/>
            </a:pPr>
            <a:r>
              <a:rPr lang="en-IN" dirty="0"/>
              <a:t>D. Runtime Error</a:t>
            </a:r>
          </a:p>
        </p:txBody>
      </p:sp>
    </p:spTree>
    <p:extLst>
      <p:ext uri="{BB962C8B-B14F-4D97-AF65-F5344CB8AC3E}">
        <p14:creationId xmlns:p14="http://schemas.microsoft.com/office/powerpoint/2010/main" val="223775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487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Q31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981635"/>
            <a:ext cx="5181600" cy="51953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dirty="0"/>
              <a:t>class Base {</a:t>
            </a:r>
          </a:p>
          <a:p>
            <a:pPr marL="0" indent="0">
              <a:buNone/>
            </a:pPr>
            <a:r>
              <a:rPr lang="en-IN" dirty="0"/>
              <a:t>    public static void show() {</a:t>
            </a:r>
          </a:p>
          <a:p>
            <a:pPr marL="0" indent="0">
              <a:buNone/>
            </a:pPr>
            <a:r>
              <a:rPr lang="en-IN" dirty="0"/>
              <a:t>       </a:t>
            </a:r>
            <a:r>
              <a:rPr lang="en-IN" dirty="0" err="1"/>
              <a:t>System.out.println</a:t>
            </a:r>
            <a:r>
              <a:rPr lang="en-IN" dirty="0"/>
              <a:t>("Base::show() called");</a:t>
            </a:r>
          </a:p>
          <a:p>
            <a:pPr marL="0" indent="0">
              <a:buNone/>
            </a:pPr>
            <a:r>
              <a:rPr lang="en-IN" dirty="0"/>
              <a:t>    }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  <a:p>
            <a:pPr marL="0" indent="0">
              <a:buNone/>
            </a:pPr>
            <a:r>
              <a:rPr lang="en-IN" dirty="0"/>
              <a:t>  </a:t>
            </a:r>
          </a:p>
          <a:p>
            <a:pPr marL="0" indent="0">
              <a:buNone/>
            </a:pPr>
            <a:r>
              <a:rPr lang="en-IN" dirty="0"/>
              <a:t>class Derived extends Base {</a:t>
            </a:r>
          </a:p>
          <a:p>
            <a:pPr marL="0" indent="0">
              <a:buNone/>
            </a:pPr>
            <a:r>
              <a:rPr lang="en-IN" dirty="0"/>
              <a:t>    public static void show() {</a:t>
            </a:r>
          </a:p>
          <a:p>
            <a:pPr marL="0" indent="0">
              <a:buNone/>
            </a:pPr>
            <a:r>
              <a:rPr lang="en-IN" dirty="0"/>
              <a:t>       </a:t>
            </a:r>
            <a:r>
              <a:rPr lang="en-IN" dirty="0" err="1"/>
              <a:t>System.out.println</a:t>
            </a:r>
            <a:r>
              <a:rPr lang="en-IN" dirty="0"/>
              <a:t>("Derived::show() called");</a:t>
            </a:r>
          </a:p>
          <a:p>
            <a:pPr marL="0" indent="0">
              <a:buNone/>
            </a:pPr>
            <a:r>
              <a:rPr lang="en-IN" dirty="0"/>
              <a:t>    }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  <a:p>
            <a:pPr marL="0" indent="0">
              <a:buNone/>
            </a:pPr>
            <a:r>
              <a:rPr lang="en-IN" dirty="0"/>
              <a:t>  </a:t>
            </a:r>
          </a:p>
          <a:p>
            <a:pPr marL="0" indent="0">
              <a:buNone/>
            </a:pPr>
            <a:r>
              <a:rPr lang="en-IN" dirty="0"/>
              <a:t>class Main {</a:t>
            </a:r>
          </a:p>
          <a:p>
            <a:pPr marL="0" indent="0">
              <a:buNone/>
            </a:pPr>
            <a:r>
              <a:rPr lang="en-IN" dirty="0"/>
              <a:t>    public static void main(String[] </a:t>
            </a:r>
            <a:r>
              <a:rPr lang="en-IN" dirty="0" err="1"/>
              <a:t>args</a:t>
            </a:r>
            <a:r>
              <a:rPr lang="en-IN" dirty="0"/>
              <a:t>) {</a:t>
            </a:r>
          </a:p>
          <a:p>
            <a:pPr marL="0" indent="0">
              <a:buNone/>
            </a:pPr>
            <a:r>
              <a:rPr lang="en-IN" dirty="0"/>
              <a:t>        Base b = new Derived();;</a:t>
            </a:r>
          </a:p>
          <a:p>
            <a:pPr marL="0" indent="0">
              <a:buNone/>
            </a:pPr>
            <a:r>
              <a:rPr lang="en-IN" dirty="0"/>
              <a:t>        </a:t>
            </a:r>
            <a:r>
              <a:rPr lang="en-IN" dirty="0" err="1"/>
              <a:t>b.show</a:t>
            </a:r>
            <a:r>
              <a:rPr lang="en-IN" dirty="0"/>
              <a:t>();</a:t>
            </a:r>
          </a:p>
          <a:p>
            <a:pPr marL="0" indent="0">
              <a:buNone/>
            </a:pPr>
            <a:r>
              <a:rPr lang="en-IN" dirty="0"/>
              <a:t>    }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089212"/>
            <a:ext cx="5181600" cy="50877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dirty="0" err="1"/>
              <a:t>A.Base</a:t>
            </a:r>
            <a:r>
              <a:rPr lang="en-IN" dirty="0"/>
              <a:t>::show() called</a:t>
            </a:r>
          </a:p>
          <a:p>
            <a:pPr marL="0" indent="0">
              <a:buNone/>
            </a:pPr>
            <a:r>
              <a:rPr lang="en-IN" dirty="0" err="1"/>
              <a:t>B.Derived</a:t>
            </a:r>
            <a:r>
              <a:rPr lang="en-IN" dirty="0"/>
              <a:t>::show() called</a:t>
            </a:r>
          </a:p>
          <a:p>
            <a:pPr marL="0" indent="0">
              <a:buNone/>
            </a:pPr>
            <a:r>
              <a:rPr lang="en-IN" dirty="0" err="1"/>
              <a:t>C.Compiler</a:t>
            </a:r>
            <a:r>
              <a:rPr lang="en-IN" dirty="0"/>
              <a:t> Error</a:t>
            </a:r>
          </a:p>
          <a:p>
            <a:pPr marL="0" indent="0">
              <a:buNone/>
            </a:pPr>
            <a:r>
              <a:rPr lang="en-IN" dirty="0" err="1"/>
              <a:t>D.Runtime</a:t>
            </a:r>
            <a:r>
              <a:rPr lang="en-IN" dirty="0"/>
              <a:t> Error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1825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99356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487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Q31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981635"/>
            <a:ext cx="5181600" cy="51953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dirty="0"/>
              <a:t>class Base {</a:t>
            </a:r>
          </a:p>
          <a:p>
            <a:pPr marL="0" indent="0">
              <a:buNone/>
            </a:pPr>
            <a:r>
              <a:rPr lang="en-IN" dirty="0"/>
              <a:t>    public static void show() {</a:t>
            </a:r>
          </a:p>
          <a:p>
            <a:pPr marL="0" indent="0">
              <a:buNone/>
            </a:pPr>
            <a:r>
              <a:rPr lang="en-IN" dirty="0"/>
              <a:t>       </a:t>
            </a:r>
            <a:r>
              <a:rPr lang="en-IN" dirty="0" err="1"/>
              <a:t>System.out.println</a:t>
            </a:r>
            <a:r>
              <a:rPr lang="en-IN" dirty="0"/>
              <a:t>("Base::show() called");</a:t>
            </a:r>
          </a:p>
          <a:p>
            <a:pPr marL="0" indent="0">
              <a:buNone/>
            </a:pPr>
            <a:r>
              <a:rPr lang="en-IN" dirty="0"/>
              <a:t>    }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  <a:p>
            <a:pPr marL="0" indent="0">
              <a:buNone/>
            </a:pPr>
            <a:r>
              <a:rPr lang="en-IN" dirty="0"/>
              <a:t>  </a:t>
            </a:r>
          </a:p>
          <a:p>
            <a:pPr marL="0" indent="0">
              <a:buNone/>
            </a:pPr>
            <a:r>
              <a:rPr lang="en-IN" dirty="0"/>
              <a:t>class Derived extends Base {</a:t>
            </a:r>
          </a:p>
          <a:p>
            <a:pPr marL="0" indent="0">
              <a:buNone/>
            </a:pPr>
            <a:r>
              <a:rPr lang="en-IN" dirty="0"/>
              <a:t>    public static void show() {</a:t>
            </a:r>
          </a:p>
          <a:p>
            <a:pPr marL="0" indent="0">
              <a:buNone/>
            </a:pPr>
            <a:r>
              <a:rPr lang="en-IN" dirty="0"/>
              <a:t>       </a:t>
            </a:r>
            <a:r>
              <a:rPr lang="en-IN" dirty="0" err="1"/>
              <a:t>System.out.println</a:t>
            </a:r>
            <a:r>
              <a:rPr lang="en-IN" dirty="0"/>
              <a:t>("Derived::show() called");</a:t>
            </a:r>
          </a:p>
          <a:p>
            <a:pPr marL="0" indent="0">
              <a:buNone/>
            </a:pPr>
            <a:r>
              <a:rPr lang="en-IN" dirty="0"/>
              <a:t>    }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  <a:p>
            <a:pPr marL="0" indent="0">
              <a:buNone/>
            </a:pPr>
            <a:r>
              <a:rPr lang="en-IN" dirty="0"/>
              <a:t>  </a:t>
            </a:r>
          </a:p>
          <a:p>
            <a:pPr marL="0" indent="0">
              <a:buNone/>
            </a:pPr>
            <a:r>
              <a:rPr lang="en-IN" dirty="0"/>
              <a:t>class Main {</a:t>
            </a:r>
          </a:p>
          <a:p>
            <a:pPr marL="0" indent="0">
              <a:buNone/>
            </a:pPr>
            <a:r>
              <a:rPr lang="en-IN" dirty="0"/>
              <a:t>    public static void main(String[] </a:t>
            </a:r>
            <a:r>
              <a:rPr lang="en-IN" dirty="0" err="1"/>
              <a:t>args</a:t>
            </a:r>
            <a:r>
              <a:rPr lang="en-IN" dirty="0"/>
              <a:t>) {</a:t>
            </a:r>
          </a:p>
          <a:p>
            <a:pPr marL="0" indent="0">
              <a:buNone/>
            </a:pPr>
            <a:r>
              <a:rPr lang="en-IN" dirty="0"/>
              <a:t>        Base b = new Derived</a:t>
            </a:r>
            <a:r>
              <a:rPr lang="en-IN" dirty="0" smtClean="0"/>
              <a:t>();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</a:t>
            </a:r>
            <a:r>
              <a:rPr lang="en-IN" dirty="0" err="1"/>
              <a:t>b.show</a:t>
            </a:r>
            <a:r>
              <a:rPr lang="en-IN" dirty="0"/>
              <a:t>();</a:t>
            </a:r>
          </a:p>
          <a:p>
            <a:pPr marL="0" indent="0">
              <a:buNone/>
            </a:pPr>
            <a:r>
              <a:rPr lang="en-IN" dirty="0"/>
              <a:t>    }</a:t>
            </a:r>
          </a:p>
          <a:p>
            <a:pPr marL="0" indent="0">
              <a:buNone/>
            </a:pPr>
            <a:r>
              <a:rPr lang="en-IN" dirty="0"/>
              <a:t>}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089212"/>
            <a:ext cx="5181600" cy="50877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N" b="1" dirty="0" err="1"/>
              <a:t>A.Base</a:t>
            </a:r>
            <a:r>
              <a:rPr lang="en-IN" b="1" dirty="0"/>
              <a:t>::show() called</a:t>
            </a:r>
          </a:p>
          <a:p>
            <a:pPr marL="0" indent="0">
              <a:buNone/>
            </a:pPr>
            <a:r>
              <a:rPr lang="en-IN" dirty="0" err="1"/>
              <a:t>B.Derived</a:t>
            </a:r>
            <a:r>
              <a:rPr lang="en-IN" dirty="0"/>
              <a:t>::show() called</a:t>
            </a:r>
          </a:p>
          <a:p>
            <a:pPr marL="0" indent="0">
              <a:buNone/>
            </a:pPr>
            <a:r>
              <a:rPr lang="en-IN" dirty="0" err="1"/>
              <a:t>C.Compiler</a:t>
            </a:r>
            <a:r>
              <a:rPr lang="en-IN" dirty="0"/>
              <a:t> Error</a:t>
            </a:r>
          </a:p>
          <a:p>
            <a:pPr marL="0" indent="0">
              <a:buNone/>
            </a:pPr>
            <a:r>
              <a:rPr lang="en-IN" dirty="0" err="1"/>
              <a:t>D.Runtime</a:t>
            </a:r>
            <a:r>
              <a:rPr lang="en-IN" dirty="0"/>
              <a:t> Error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1825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266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Q3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1" y="1516335"/>
            <a:ext cx="10515600" cy="2979752"/>
          </a:xfrm>
        </p:spPr>
      </p:pic>
      <p:sp>
        <p:nvSpPr>
          <p:cNvPr id="3" name="TextBox 2"/>
          <p:cNvSpPr txBox="1"/>
          <p:nvPr/>
        </p:nvSpPr>
        <p:spPr>
          <a:xfrm>
            <a:off x="1371600" y="4961965"/>
            <a:ext cx="474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341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Q4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2481292"/>
          </a:xfrm>
        </p:spPr>
      </p:pic>
    </p:spTree>
    <p:extLst>
      <p:ext uri="{BB962C8B-B14F-4D97-AF65-F5344CB8AC3E}">
        <p14:creationId xmlns:p14="http://schemas.microsoft.com/office/powerpoint/2010/main" val="369675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Q4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2481292"/>
          </a:xfrm>
        </p:spPr>
      </p:pic>
      <p:sp>
        <p:nvSpPr>
          <p:cNvPr id="3" name="TextBox 2"/>
          <p:cNvSpPr txBox="1"/>
          <p:nvPr/>
        </p:nvSpPr>
        <p:spPr>
          <a:xfrm>
            <a:off x="838200" y="5002306"/>
            <a:ext cx="432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04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1101</Words>
  <Application>Microsoft Office PowerPoint</Application>
  <PresentationFormat>Widescreen</PresentationFormat>
  <Paragraphs>516</Paragraphs>
  <Slides>63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DejaVu Sans</vt:lpstr>
      <vt:lpstr>Office Theme</vt:lpstr>
      <vt:lpstr>Practice MCQs</vt:lpstr>
      <vt:lpstr>Q1</vt:lpstr>
      <vt:lpstr>Q1</vt:lpstr>
      <vt:lpstr>Q2</vt:lpstr>
      <vt:lpstr>Q2</vt:lpstr>
      <vt:lpstr>Q3</vt:lpstr>
      <vt:lpstr>Q3</vt:lpstr>
      <vt:lpstr>Q4</vt:lpstr>
      <vt:lpstr>Q4</vt:lpstr>
      <vt:lpstr>Q5</vt:lpstr>
      <vt:lpstr>Q5</vt:lpstr>
      <vt:lpstr>Q6</vt:lpstr>
      <vt:lpstr>Q6</vt:lpstr>
      <vt:lpstr>Q7</vt:lpstr>
      <vt:lpstr>Q7</vt:lpstr>
      <vt:lpstr>Q8</vt:lpstr>
      <vt:lpstr>Q8</vt:lpstr>
      <vt:lpstr>Q9</vt:lpstr>
      <vt:lpstr>Q9</vt:lpstr>
      <vt:lpstr>Q10</vt:lpstr>
      <vt:lpstr>Q10</vt:lpstr>
      <vt:lpstr>Q11</vt:lpstr>
      <vt:lpstr>Q11</vt:lpstr>
      <vt:lpstr>Q12</vt:lpstr>
      <vt:lpstr>Q12</vt:lpstr>
      <vt:lpstr>Q13</vt:lpstr>
      <vt:lpstr>Q13</vt:lpstr>
      <vt:lpstr>Q14</vt:lpstr>
      <vt:lpstr>Q14</vt:lpstr>
      <vt:lpstr>Q15</vt:lpstr>
      <vt:lpstr>Q15</vt:lpstr>
      <vt:lpstr>Q16</vt:lpstr>
      <vt:lpstr>Q16</vt:lpstr>
      <vt:lpstr>Q17</vt:lpstr>
      <vt:lpstr>Q17</vt:lpstr>
      <vt:lpstr>Q18</vt:lpstr>
      <vt:lpstr>Q18</vt:lpstr>
      <vt:lpstr>Q19</vt:lpstr>
      <vt:lpstr>Q19</vt:lpstr>
      <vt:lpstr>Q20</vt:lpstr>
      <vt:lpstr>Q20</vt:lpstr>
      <vt:lpstr>Q21</vt:lpstr>
      <vt:lpstr>Q21</vt:lpstr>
      <vt:lpstr>Q22</vt:lpstr>
      <vt:lpstr>Q22</vt:lpstr>
      <vt:lpstr>Q23</vt:lpstr>
      <vt:lpstr>Q23</vt:lpstr>
      <vt:lpstr>Q24(Output??)</vt:lpstr>
      <vt:lpstr>Q24(Output??)</vt:lpstr>
      <vt:lpstr>Q25(Output)</vt:lpstr>
      <vt:lpstr>Q25(Output)</vt:lpstr>
      <vt:lpstr>Q26</vt:lpstr>
      <vt:lpstr>Q26</vt:lpstr>
      <vt:lpstr>Q27(Output??)</vt:lpstr>
      <vt:lpstr>Q27(Output??)</vt:lpstr>
      <vt:lpstr>Q28(Output??)</vt:lpstr>
      <vt:lpstr>Q28(Output??)</vt:lpstr>
      <vt:lpstr>Q29</vt:lpstr>
      <vt:lpstr>Q29</vt:lpstr>
      <vt:lpstr>Q30</vt:lpstr>
      <vt:lpstr>Q30</vt:lpstr>
      <vt:lpstr>Q31</vt:lpstr>
      <vt:lpstr>Q31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MCQs</dc:title>
  <dc:creator>Salil</dc:creator>
  <cp:lastModifiedBy>Salil</cp:lastModifiedBy>
  <cp:revision>42</cp:revision>
  <dcterms:created xsi:type="dcterms:W3CDTF">2021-04-24T03:24:28Z</dcterms:created>
  <dcterms:modified xsi:type="dcterms:W3CDTF">2021-04-25T14:42:45Z</dcterms:modified>
</cp:coreProperties>
</file>